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webextensions/webextension4.xml" ContentType="application/vnd.ms-office.webextension+xml"/>
  <Override PartName="/ppt/webextensions/webextension5.xml" ContentType="application/vnd.ms-office.webextens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4" r:id="rId7"/>
    <p:sldId id="265" r:id="rId8"/>
    <p:sldId id="262" r:id="rId9"/>
    <p:sldId id="308" r:id="rId10"/>
    <p:sldId id="266" r:id="rId11"/>
    <p:sldId id="267" r:id="rId12"/>
    <p:sldId id="268" r:id="rId13"/>
    <p:sldId id="269" r:id="rId14"/>
    <p:sldId id="367" r:id="rId15"/>
    <p:sldId id="270" r:id="rId16"/>
    <p:sldId id="346" r:id="rId17"/>
    <p:sldId id="347" r:id="rId18"/>
    <p:sldId id="285" r:id="rId19"/>
    <p:sldId id="286" r:id="rId20"/>
    <p:sldId id="288" r:id="rId21"/>
    <p:sldId id="307" r:id="rId22"/>
    <p:sldId id="374" r:id="rId23"/>
    <p:sldId id="372" r:id="rId24"/>
    <p:sldId id="375" r:id="rId25"/>
    <p:sldId id="368" r:id="rId26"/>
    <p:sldId id="376" r:id="rId27"/>
    <p:sldId id="377" r:id="rId28"/>
    <p:sldId id="378" r:id="rId29"/>
    <p:sldId id="379" r:id="rId30"/>
    <p:sldId id="380" r:id="rId31"/>
    <p:sldId id="381" r:id="rId32"/>
    <p:sldId id="383" r:id="rId33"/>
    <p:sldId id="382" r:id="rId34"/>
    <p:sldId id="384" r:id="rId35"/>
    <p:sldId id="385" r:id="rId36"/>
    <p:sldId id="386" r:id="rId37"/>
    <p:sldId id="387" r:id="rId38"/>
    <p:sldId id="389" r:id="rId39"/>
    <p:sldId id="369" r:id="rId40"/>
    <p:sldId id="390" r:id="rId41"/>
    <p:sldId id="391" r:id="rId42"/>
    <p:sldId id="393" r:id="rId43"/>
    <p:sldId id="392" r:id="rId44"/>
    <p:sldId id="394" r:id="rId45"/>
    <p:sldId id="395" r:id="rId46"/>
    <p:sldId id="396" r:id="rId47"/>
    <p:sldId id="409" r:id="rId48"/>
    <p:sldId id="410" r:id="rId49"/>
    <p:sldId id="411" r:id="rId50"/>
    <p:sldId id="370" r:id="rId51"/>
    <p:sldId id="397" r:id="rId52"/>
    <p:sldId id="399" r:id="rId53"/>
    <p:sldId id="400" r:id="rId54"/>
    <p:sldId id="401" r:id="rId55"/>
    <p:sldId id="402" r:id="rId56"/>
    <p:sldId id="403" r:id="rId57"/>
    <p:sldId id="404" r:id="rId58"/>
    <p:sldId id="405" r:id="rId59"/>
    <p:sldId id="373" r:id="rId60"/>
    <p:sldId id="412" r:id="rId61"/>
    <p:sldId id="289" r:id="rId62"/>
    <p:sldId id="413" r:id="rId63"/>
    <p:sldId id="290" r:id="rId64"/>
    <p:sldId id="311" r:id="rId65"/>
    <p:sldId id="313" r:id="rId66"/>
    <p:sldId id="348" r:id="rId67"/>
    <p:sldId id="349" r:id="rId68"/>
    <p:sldId id="334" r:id="rId69"/>
    <p:sldId id="350" r:id="rId70"/>
    <p:sldId id="414" r:id="rId71"/>
    <p:sldId id="336" r:id="rId72"/>
    <p:sldId id="331" r:id="rId73"/>
    <p:sldId id="337" r:id="rId74"/>
    <p:sldId id="338" r:id="rId75"/>
    <p:sldId id="339" r:id="rId76"/>
    <p:sldId id="332" r:id="rId77"/>
    <p:sldId id="415" r:id="rId78"/>
    <p:sldId id="335" r:id="rId79"/>
    <p:sldId id="340" r:id="rId80"/>
    <p:sldId id="292" r:id="rId81"/>
    <p:sldId id="293" r:id="rId82"/>
    <p:sldId id="294" r:id="rId83"/>
    <p:sldId id="295" r:id="rId84"/>
    <p:sldId id="297" r:id="rId85"/>
    <p:sldId id="416" r:id="rId86"/>
    <p:sldId id="296" r:id="rId87"/>
    <p:sldId id="310" r:id="rId88"/>
    <p:sldId id="309" r:id="rId89"/>
    <p:sldId id="298" r:id="rId90"/>
    <p:sldId id="312" r:id="rId91"/>
    <p:sldId id="315" r:id="rId92"/>
    <p:sldId id="341" r:id="rId93"/>
    <p:sldId id="342" r:id="rId94"/>
    <p:sldId id="343" r:id="rId95"/>
    <p:sldId id="344" r:id="rId96"/>
    <p:sldId id="345" r:id="rId97"/>
    <p:sldId id="352" r:id="rId98"/>
    <p:sldId id="353" r:id="rId99"/>
    <p:sldId id="417" r:id="rId100"/>
    <p:sldId id="354" r:id="rId101"/>
    <p:sldId id="355" r:id="rId102"/>
    <p:sldId id="356" r:id="rId103"/>
    <p:sldId id="357" r:id="rId104"/>
    <p:sldId id="358" r:id="rId105"/>
    <p:sldId id="299" r:id="rId106"/>
    <p:sldId id="359" r:id="rId107"/>
    <p:sldId id="300" r:id="rId108"/>
    <p:sldId id="329" r:id="rId109"/>
    <p:sldId id="360" r:id="rId110"/>
    <p:sldId id="361" r:id="rId111"/>
    <p:sldId id="301" r:id="rId112"/>
    <p:sldId id="302" r:id="rId113"/>
    <p:sldId id="303" r:id="rId114"/>
    <p:sldId id="304" r:id="rId115"/>
    <p:sldId id="418" r:id="rId116"/>
    <p:sldId id="419" r:id="rId117"/>
    <p:sldId id="420" r:id="rId118"/>
    <p:sldId id="421" r:id="rId119"/>
    <p:sldId id="422" r:id="rId120"/>
    <p:sldId id="423" r:id="rId121"/>
    <p:sldId id="424" r:id="rId122"/>
    <p:sldId id="305" r:id="rId123"/>
    <p:sldId id="306" r:id="rId124"/>
    <p:sldId id="365" r:id="rId125"/>
    <p:sldId id="362" r:id="rId126"/>
    <p:sldId id="363" r:id="rId127"/>
    <p:sldId id="364" r:id="rId128"/>
    <p:sldId id="427" r:id="rId129"/>
    <p:sldId id="425" r:id="rId130"/>
    <p:sldId id="428" r:id="rId131"/>
    <p:sldId id="437" r:id="rId132"/>
    <p:sldId id="434" r:id="rId133"/>
    <p:sldId id="439" r:id="rId134"/>
    <p:sldId id="440" r:id="rId135"/>
    <p:sldId id="441" r:id="rId136"/>
    <p:sldId id="442" r:id="rId137"/>
    <p:sldId id="443" r:id="rId138"/>
    <p:sldId id="444" r:id="rId139"/>
    <p:sldId id="445" r:id="rId140"/>
    <p:sldId id="446" r:id="rId141"/>
    <p:sldId id="447" r:id="rId142"/>
    <p:sldId id="448" r:id="rId143"/>
    <p:sldId id="449" r:id="rId144"/>
    <p:sldId id="450" r:id="rId145"/>
    <p:sldId id="451" r:id="rId146"/>
    <p:sldId id="452" r:id="rId147"/>
    <p:sldId id="456" r:id="rId148"/>
    <p:sldId id="457" r:id="rId149"/>
    <p:sldId id="453" r:id="rId150"/>
    <p:sldId id="454" r:id="rId151"/>
    <p:sldId id="455" r:id="rId152"/>
    <p:sldId id="458" r:id="rId153"/>
    <p:sldId id="459" r:id="rId154"/>
    <p:sldId id="460" r:id="rId155"/>
    <p:sldId id="461" r:id="rId156"/>
    <p:sldId id="462" r:id="rId157"/>
    <p:sldId id="463" r:id="rId158"/>
    <p:sldId id="464" r:id="rId159"/>
    <p:sldId id="465" r:id="rId160"/>
    <p:sldId id="466" r:id="rId161"/>
    <p:sldId id="467" r:id="rId162"/>
    <p:sldId id="468" r:id="rId163"/>
    <p:sldId id="469" r:id="rId164"/>
    <p:sldId id="470" r:id="rId165"/>
    <p:sldId id="471" r:id="rId166"/>
    <p:sldId id="474" r:id="rId167"/>
    <p:sldId id="438" r:id="rId168"/>
    <p:sldId id="435" r:id="rId169"/>
    <p:sldId id="436" r:id="rId170"/>
    <p:sldId id="475" r:id="rId171"/>
    <p:sldId id="476" r:id="rId172"/>
    <p:sldId id="477" r:id="rId173"/>
    <p:sldId id="482" r:id="rId174"/>
    <p:sldId id="479" r:id="rId175"/>
    <p:sldId id="483" r:id="rId176"/>
    <p:sldId id="485" r:id="rId177"/>
    <p:sldId id="486" r:id="rId178"/>
    <p:sldId id="431" r:id="rId179"/>
    <p:sldId id="487" r:id="rId180"/>
    <p:sldId id="488" r:id="rId181"/>
    <p:sldId id="433" r:id="rId182"/>
    <p:sldId id="490" r:id="rId183"/>
    <p:sldId id="484" r:id="rId184"/>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0E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08" autoAdjust="0"/>
    <p:restoredTop sz="94660"/>
  </p:normalViewPr>
  <p:slideViewPr>
    <p:cSldViewPr snapToGrid="0">
      <p:cViewPr varScale="1">
        <p:scale>
          <a:sx n="107" d="100"/>
          <a:sy n="107" d="100"/>
        </p:scale>
        <p:origin x="237" y="5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theme" Target="theme/theme1.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3884FD-3A1A-E799-B723-B4CBEAFF35B3}"/>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F457F2DA-E080-BCEB-FE45-1514334EE8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4D75A196-047F-6BFB-13B4-F2806F88DCF5}"/>
              </a:ext>
            </a:extLst>
          </p:cNvPr>
          <p:cNvSpPr>
            <a:spLocks noGrp="1"/>
          </p:cNvSpPr>
          <p:nvPr>
            <p:ph type="dt" sz="half" idx="10"/>
          </p:nvPr>
        </p:nvSpPr>
        <p:spPr/>
        <p:txBody>
          <a:bodyPr/>
          <a:lstStyle/>
          <a:p>
            <a:fld id="{D326E1B1-9FC5-452E-A66F-02492C1FBCDA}" type="datetimeFigureOut">
              <a:rPr lang="da-DK" smtClean="0"/>
              <a:t>14-08-2025</a:t>
            </a:fld>
            <a:endParaRPr lang="da-DK"/>
          </a:p>
        </p:txBody>
      </p:sp>
      <p:sp>
        <p:nvSpPr>
          <p:cNvPr id="5" name="Pladsholder til sidefod 4">
            <a:extLst>
              <a:ext uri="{FF2B5EF4-FFF2-40B4-BE49-F238E27FC236}">
                <a16:creationId xmlns:a16="http://schemas.microsoft.com/office/drawing/2014/main" id="{E1CD222D-98BA-7E24-125C-6FAD2997778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62620E8-F285-EB0F-E82B-39B1F8F08E89}"/>
              </a:ext>
            </a:extLst>
          </p:cNvPr>
          <p:cNvSpPr>
            <a:spLocks noGrp="1"/>
          </p:cNvSpPr>
          <p:nvPr>
            <p:ph type="sldNum" sz="quarter" idx="12"/>
          </p:nvPr>
        </p:nvSpPr>
        <p:spPr/>
        <p:txBody>
          <a:bodyPr/>
          <a:lstStyle/>
          <a:p>
            <a:fld id="{7C759AA4-E69A-4AAA-80C1-CB72CE7F2012}" type="slidenum">
              <a:rPr lang="da-DK" smtClean="0"/>
              <a:t>‹nr.›</a:t>
            </a:fld>
            <a:endParaRPr lang="da-DK"/>
          </a:p>
        </p:txBody>
      </p:sp>
    </p:spTree>
    <p:extLst>
      <p:ext uri="{BB962C8B-B14F-4D97-AF65-F5344CB8AC3E}">
        <p14:creationId xmlns:p14="http://schemas.microsoft.com/office/powerpoint/2010/main" val="3196254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EB121B-29BF-532D-970E-BADF7D001D81}"/>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BAB58BB5-C58C-B241-7CD5-0FD801EED832}"/>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A08399C9-D547-CF07-E5A6-6C6AEEC31718}"/>
              </a:ext>
            </a:extLst>
          </p:cNvPr>
          <p:cNvSpPr>
            <a:spLocks noGrp="1"/>
          </p:cNvSpPr>
          <p:nvPr>
            <p:ph type="dt" sz="half" idx="10"/>
          </p:nvPr>
        </p:nvSpPr>
        <p:spPr/>
        <p:txBody>
          <a:bodyPr/>
          <a:lstStyle/>
          <a:p>
            <a:fld id="{D326E1B1-9FC5-452E-A66F-02492C1FBCDA}" type="datetimeFigureOut">
              <a:rPr lang="da-DK" smtClean="0"/>
              <a:t>14-08-2025</a:t>
            </a:fld>
            <a:endParaRPr lang="da-DK"/>
          </a:p>
        </p:txBody>
      </p:sp>
      <p:sp>
        <p:nvSpPr>
          <p:cNvPr id="5" name="Pladsholder til sidefod 4">
            <a:extLst>
              <a:ext uri="{FF2B5EF4-FFF2-40B4-BE49-F238E27FC236}">
                <a16:creationId xmlns:a16="http://schemas.microsoft.com/office/drawing/2014/main" id="{E327970C-B089-DB7E-9079-ACBB342C49B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1DB21A3-B83A-9DEF-F229-B82884349894}"/>
              </a:ext>
            </a:extLst>
          </p:cNvPr>
          <p:cNvSpPr>
            <a:spLocks noGrp="1"/>
          </p:cNvSpPr>
          <p:nvPr>
            <p:ph type="sldNum" sz="quarter" idx="12"/>
          </p:nvPr>
        </p:nvSpPr>
        <p:spPr/>
        <p:txBody>
          <a:bodyPr/>
          <a:lstStyle/>
          <a:p>
            <a:fld id="{7C759AA4-E69A-4AAA-80C1-CB72CE7F2012}" type="slidenum">
              <a:rPr lang="da-DK" smtClean="0"/>
              <a:t>‹nr.›</a:t>
            </a:fld>
            <a:endParaRPr lang="da-DK"/>
          </a:p>
        </p:txBody>
      </p:sp>
    </p:spTree>
    <p:extLst>
      <p:ext uri="{BB962C8B-B14F-4D97-AF65-F5344CB8AC3E}">
        <p14:creationId xmlns:p14="http://schemas.microsoft.com/office/powerpoint/2010/main" val="1478647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AF635D4A-E141-17F0-4C1D-4CEFD59980CD}"/>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E23A68CB-38FC-FDCF-589C-96AA087F8C24}"/>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AD42C01-17F3-E40A-A15F-4D9E1D3E4E47}"/>
              </a:ext>
            </a:extLst>
          </p:cNvPr>
          <p:cNvSpPr>
            <a:spLocks noGrp="1"/>
          </p:cNvSpPr>
          <p:nvPr>
            <p:ph type="dt" sz="half" idx="10"/>
          </p:nvPr>
        </p:nvSpPr>
        <p:spPr/>
        <p:txBody>
          <a:bodyPr/>
          <a:lstStyle/>
          <a:p>
            <a:fld id="{D326E1B1-9FC5-452E-A66F-02492C1FBCDA}" type="datetimeFigureOut">
              <a:rPr lang="da-DK" smtClean="0"/>
              <a:t>14-08-2025</a:t>
            </a:fld>
            <a:endParaRPr lang="da-DK"/>
          </a:p>
        </p:txBody>
      </p:sp>
      <p:sp>
        <p:nvSpPr>
          <p:cNvPr id="5" name="Pladsholder til sidefod 4">
            <a:extLst>
              <a:ext uri="{FF2B5EF4-FFF2-40B4-BE49-F238E27FC236}">
                <a16:creationId xmlns:a16="http://schemas.microsoft.com/office/drawing/2014/main" id="{E918CD82-0DFE-B8D4-BE9D-AB758B1D819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BC01B4D-3808-0950-593C-4AFF7DF36C61}"/>
              </a:ext>
            </a:extLst>
          </p:cNvPr>
          <p:cNvSpPr>
            <a:spLocks noGrp="1"/>
          </p:cNvSpPr>
          <p:nvPr>
            <p:ph type="sldNum" sz="quarter" idx="12"/>
          </p:nvPr>
        </p:nvSpPr>
        <p:spPr/>
        <p:txBody>
          <a:bodyPr/>
          <a:lstStyle/>
          <a:p>
            <a:fld id="{7C759AA4-E69A-4AAA-80C1-CB72CE7F2012}" type="slidenum">
              <a:rPr lang="da-DK" smtClean="0"/>
              <a:t>‹nr.›</a:t>
            </a:fld>
            <a:endParaRPr lang="da-DK"/>
          </a:p>
        </p:txBody>
      </p:sp>
    </p:spTree>
    <p:extLst>
      <p:ext uri="{BB962C8B-B14F-4D97-AF65-F5344CB8AC3E}">
        <p14:creationId xmlns:p14="http://schemas.microsoft.com/office/powerpoint/2010/main" val="3070299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7ABAA7-D959-1931-CF4F-7532E281E0A6}"/>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C1A249CE-DB34-5FD7-81DB-AD2C11223793}"/>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9035083-4FAB-A097-0003-5FF39BE530EE}"/>
              </a:ext>
            </a:extLst>
          </p:cNvPr>
          <p:cNvSpPr>
            <a:spLocks noGrp="1"/>
          </p:cNvSpPr>
          <p:nvPr>
            <p:ph type="dt" sz="half" idx="10"/>
          </p:nvPr>
        </p:nvSpPr>
        <p:spPr/>
        <p:txBody>
          <a:bodyPr/>
          <a:lstStyle/>
          <a:p>
            <a:fld id="{D326E1B1-9FC5-452E-A66F-02492C1FBCDA}" type="datetimeFigureOut">
              <a:rPr lang="da-DK" smtClean="0"/>
              <a:t>14-08-2025</a:t>
            </a:fld>
            <a:endParaRPr lang="da-DK"/>
          </a:p>
        </p:txBody>
      </p:sp>
      <p:sp>
        <p:nvSpPr>
          <p:cNvPr id="5" name="Pladsholder til sidefod 4">
            <a:extLst>
              <a:ext uri="{FF2B5EF4-FFF2-40B4-BE49-F238E27FC236}">
                <a16:creationId xmlns:a16="http://schemas.microsoft.com/office/drawing/2014/main" id="{09934CDA-3BD7-F408-1CF7-1AD1D77B147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7EE7E2D-4CFC-8E8F-9E07-791DFC0EC23D}"/>
              </a:ext>
            </a:extLst>
          </p:cNvPr>
          <p:cNvSpPr>
            <a:spLocks noGrp="1"/>
          </p:cNvSpPr>
          <p:nvPr>
            <p:ph type="sldNum" sz="quarter" idx="12"/>
          </p:nvPr>
        </p:nvSpPr>
        <p:spPr/>
        <p:txBody>
          <a:bodyPr/>
          <a:lstStyle/>
          <a:p>
            <a:fld id="{7C759AA4-E69A-4AAA-80C1-CB72CE7F2012}" type="slidenum">
              <a:rPr lang="da-DK" smtClean="0"/>
              <a:t>‹nr.›</a:t>
            </a:fld>
            <a:endParaRPr lang="da-DK"/>
          </a:p>
        </p:txBody>
      </p:sp>
    </p:spTree>
    <p:extLst>
      <p:ext uri="{BB962C8B-B14F-4D97-AF65-F5344CB8AC3E}">
        <p14:creationId xmlns:p14="http://schemas.microsoft.com/office/powerpoint/2010/main" val="190482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54CCBB-1214-F06C-0595-5FA89AEDD614}"/>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4A13C7FA-D436-3910-1D13-66A24727C99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20054BFC-28DC-DBF8-9CBD-29A4EBA7DCEC}"/>
              </a:ext>
            </a:extLst>
          </p:cNvPr>
          <p:cNvSpPr>
            <a:spLocks noGrp="1"/>
          </p:cNvSpPr>
          <p:nvPr>
            <p:ph type="dt" sz="half" idx="10"/>
          </p:nvPr>
        </p:nvSpPr>
        <p:spPr/>
        <p:txBody>
          <a:bodyPr/>
          <a:lstStyle/>
          <a:p>
            <a:fld id="{D326E1B1-9FC5-452E-A66F-02492C1FBCDA}" type="datetimeFigureOut">
              <a:rPr lang="da-DK" smtClean="0"/>
              <a:t>14-08-2025</a:t>
            </a:fld>
            <a:endParaRPr lang="da-DK"/>
          </a:p>
        </p:txBody>
      </p:sp>
      <p:sp>
        <p:nvSpPr>
          <p:cNvPr id="5" name="Pladsholder til sidefod 4">
            <a:extLst>
              <a:ext uri="{FF2B5EF4-FFF2-40B4-BE49-F238E27FC236}">
                <a16:creationId xmlns:a16="http://schemas.microsoft.com/office/drawing/2014/main" id="{94FBDF68-CE20-797C-2263-05D600C1B5A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67CB4F0-9532-9D7F-F012-EDF724DAD56C}"/>
              </a:ext>
            </a:extLst>
          </p:cNvPr>
          <p:cNvSpPr>
            <a:spLocks noGrp="1"/>
          </p:cNvSpPr>
          <p:nvPr>
            <p:ph type="sldNum" sz="quarter" idx="12"/>
          </p:nvPr>
        </p:nvSpPr>
        <p:spPr/>
        <p:txBody>
          <a:bodyPr/>
          <a:lstStyle/>
          <a:p>
            <a:fld id="{7C759AA4-E69A-4AAA-80C1-CB72CE7F2012}" type="slidenum">
              <a:rPr lang="da-DK" smtClean="0"/>
              <a:t>‹nr.›</a:t>
            </a:fld>
            <a:endParaRPr lang="da-DK"/>
          </a:p>
        </p:txBody>
      </p:sp>
    </p:spTree>
    <p:extLst>
      <p:ext uri="{BB962C8B-B14F-4D97-AF65-F5344CB8AC3E}">
        <p14:creationId xmlns:p14="http://schemas.microsoft.com/office/powerpoint/2010/main" val="3844695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5BAB27-242A-9D84-8665-80F180512B6B}"/>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12BE5455-0249-0231-23B1-C9AD42E50F10}"/>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AD5492CD-910C-AA3A-7C4E-ECD32CC5075E}"/>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82376822-4A45-2EEE-8ADD-52C67CFD1D56}"/>
              </a:ext>
            </a:extLst>
          </p:cNvPr>
          <p:cNvSpPr>
            <a:spLocks noGrp="1"/>
          </p:cNvSpPr>
          <p:nvPr>
            <p:ph type="dt" sz="half" idx="10"/>
          </p:nvPr>
        </p:nvSpPr>
        <p:spPr/>
        <p:txBody>
          <a:bodyPr/>
          <a:lstStyle/>
          <a:p>
            <a:fld id="{D326E1B1-9FC5-452E-A66F-02492C1FBCDA}" type="datetimeFigureOut">
              <a:rPr lang="da-DK" smtClean="0"/>
              <a:t>14-08-2025</a:t>
            </a:fld>
            <a:endParaRPr lang="da-DK"/>
          </a:p>
        </p:txBody>
      </p:sp>
      <p:sp>
        <p:nvSpPr>
          <p:cNvPr id="6" name="Pladsholder til sidefod 5">
            <a:extLst>
              <a:ext uri="{FF2B5EF4-FFF2-40B4-BE49-F238E27FC236}">
                <a16:creationId xmlns:a16="http://schemas.microsoft.com/office/drawing/2014/main" id="{3D4CF22D-FDBD-B5D6-46CB-26CF3CBEB01D}"/>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087AB0B-1E6E-E13A-B999-E1CCE3BC8C4D}"/>
              </a:ext>
            </a:extLst>
          </p:cNvPr>
          <p:cNvSpPr>
            <a:spLocks noGrp="1"/>
          </p:cNvSpPr>
          <p:nvPr>
            <p:ph type="sldNum" sz="quarter" idx="12"/>
          </p:nvPr>
        </p:nvSpPr>
        <p:spPr/>
        <p:txBody>
          <a:bodyPr/>
          <a:lstStyle/>
          <a:p>
            <a:fld id="{7C759AA4-E69A-4AAA-80C1-CB72CE7F2012}" type="slidenum">
              <a:rPr lang="da-DK" smtClean="0"/>
              <a:t>‹nr.›</a:t>
            </a:fld>
            <a:endParaRPr lang="da-DK"/>
          </a:p>
        </p:txBody>
      </p:sp>
    </p:spTree>
    <p:extLst>
      <p:ext uri="{BB962C8B-B14F-4D97-AF65-F5344CB8AC3E}">
        <p14:creationId xmlns:p14="http://schemas.microsoft.com/office/powerpoint/2010/main" val="4233500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C64C99-9DDE-C83B-9228-2CB0354DF9E7}"/>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760A1870-5A9F-F0F3-EE10-CDE79D4E57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B3483765-F751-AE8C-B19A-EA4EF16E97CB}"/>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F2E428BB-D16E-FF60-F841-FCE6A00EED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EA28E21C-16B0-360B-E502-73A42E5E6FA7}"/>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10F8858F-A0E0-0087-7A8A-7106D6056CCF}"/>
              </a:ext>
            </a:extLst>
          </p:cNvPr>
          <p:cNvSpPr>
            <a:spLocks noGrp="1"/>
          </p:cNvSpPr>
          <p:nvPr>
            <p:ph type="dt" sz="half" idx="10"/>
          </p:nvPr>
        </p:nvSpPr>
        <p:spPr/>
        <p:txBody>
          <a:bodyPr/>
          <a:lstStyle/>
          <a:p>
            <a:fld id="{D326E1B1-9FC5-452E-A66F-02492C1FBCDA}" type="datetimeFigureOut">
              <a:rPr lang="da-DK" smtClean="0"/>
              <a:t>14-08-2025</a:t>
            </a:fld>
            <a:endParaRPr lang="da-DK"/>
          </a:p>
        </p:txBody>
      </p:sp>
      <p:sp>
        <p:nvSpPr>
          <p:cNvPr id="8" name="Pladsholder til sidefod 7">
            <a:extLst>
              <a:ext uri="{FF2B5EF4-FFF2-40B4-BE49-F238E27FC236}">
                <a16:creationId xmlns:a16="http://schemas.microsoft.com/office/drawing/2014/main" id="{8D4DAD24-6425-3843-199D-BFC9941C2331}"/>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9959D417-D696-583E-0116-04051010172C}"/>
              </a:ext>
            </a:extLst>
          </p:cNvPr>
          <p:cNvSpPr>
            <a:spLocks noGrp="1"/>
          </p:cNvSpPr>
          <p:nvPr>
            <p:ph type="sldNum" sz="quarter" idx="12"/>
          </p:nvPr>
        </p:nvSpPr>
        <p:spPr/>
        <p:txBody>
          <a:bodyPr/>
          <a:lstStyle/>
          <a:p>
            <a:fld id="{7C759AA4-E69A-4AAA-80C1-CB72CE7F2012}" type="slidenum">
              <a:rPr lang="da-DK" smtClean="0"/>
              <a:t>‹nr.›</a:t>
            </a:fld>
            <a:endParaRPr lang="da-DK"/>
          </a:p>
        </p:txBody>
      </p:sp>
    </p:spTree>
    <p:extLst>
      <p:ext uri="{BB962C8B-B14F-4D97-AF65-F5344CB8AC3E}">
        <p14:creationId xmlns:p14="http://schemas.microsoft.com/office/powerpoint/2010/main" val="2112308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00A247-C851-C2EB-005F-CA6A39B9E314}"/>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15462EB8-3A62-D70A-9B58-EEEF3615417F}"/>
              </a:ext>
            </a:extLst>
          </p:cNvPr>
          <p:cNvSpPr>
            <a:spLocks noGrp="1"/>
          </p:cNvSpPr>
          <p:nvPr>
            <p:ph type="dt" sz="half" idx="10"/>
          </p:nvPr>
        </p:nvSpPr>
        <p:spPr/>
        <p:txBody>
          <a:bodyPr/>
          <a:lstStyle/>
          <a:p>
            <a:fld id="{D326E1B1-9FC5-452E-A66F-02492C1FBCDA}" type="datetimeFigureOut">
              <a:rPr lang="da-DK" smtClean="0"/>
              <a:t>14-08-2025</a:t>
            </a:fld>
            <a:endParaRPr lang="da-DK"/>
          </a:p>
        </p:txBody>
      </p:sp>
      <p:sp>
        <p:nvSpPr>
          <p:cNvPr id="4" name="Pladsholder til sidefod 3">
            <a:extLst>
              <a:ext uri="{FF2B5EF4-FFF2-40B4-BE49-F238E27FC236}">
                <a16:creationId xmlns:a16="http://schemas.microsoft.com/office/drawing/2014/main" id="{52FFA580-FEE4-DDFF-0370-D6B6AB8FC780}"/>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D61F3F6C-A9FD-A74C-65F0-2B31F32E89A4}"/>
              </a:ext>
            </a:extLst>
          </p:cNvPr>
          <p:cNvSpPr>
            <a:spLocks noGrp="1"/>
          </p:cNvSpPr>
          <p:nvPr>
            <p:ph type="sldNum" sz="quarter" idx="12"/>
          </p:nvPr>
        </p:nvSpPr>
        <p:spPr/>
        <p:txBody>
          <a:bodyPr/>
          <a:lstStyle/>
          <a:p>
            <a:fld id="{7C759AA4-E69A-4AAA-80C1-CB72CE7F2012}" type="slidenum">
              <a:rPr lang="da-DK" smtClean="0"/>
              <a:t>‹nr.›</a:t>
            </a:fld>
            <a:endParaRPr lang="da-DK"/>
          </a:p>
        </p:txBody>
      </p:sp>
    </p:spTree>
    <p:extLst>
      <p:ext uri="{BB962C8B-B14F-4D97-AF65-F5344CB8AC3E}">
        <p14:creationId xmlns:p14="http://schemas.microsoft.com/office/powerpoint/2010/main" val="1989973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C7FD56A8-D095-0E8C-8882-B41B02F16E97}"/>
              </a:ext>
            </a:extLst>
          </p:cNvPr>
          <p:cNvSpPr>
            <a:spLocks noGrp="1"/>
          </p:cNvSpPr>
          <p:nvPr>
            <p:ph type="dt" sz="half" idx="10"/>
          </p:nvPr>
        </p:nvSpPr>
        <p:spPr/>
        <p:txBody>
          <a:bodyPr/>
          <a:lstStyle/>
          <a:p>
            <a:fld id="{D326E1B1-9FC5-452E-A66F-02492C1FBCDA}" type="datetimeFigureOut">
              <a:rPr lang="da-DK" smtClean="0"/>
              <a:t>14-08-2025</a:t>
            </a:fld>
            <a:endParaRPr lang="da-DK"/>
          </a:p>
        </p:txBody>
      </p:sp>
      <p:sp>
        <p:nvSpPr>
          <p:cNvPr id="3" name="Pladsholder til sidefod 2">
            <a:extLst>
              <a:ext uri="{FF2B5EF4-FFF2-40B4-BE49-F238E27FC236}">
                <a16:creationId xmlns:a16="http://schemas.microsoft.com/office/drawing/2014/main" id="{E0C95F23-5B9E-D919-79E4-C23CD1317224}"/>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60E69C8A-DA8C-DB97-F62A-604319A093F8}"/>
              </a:ext>
            </a:extLst>
          </p:cNvPr>
          <p:cNvSpPr>
            <a:spLocks noGrp="1"/>
          </p:cNvSpPr>
          <p:nvPr>
            <p:ph type="sldNum" sz="quarter" idx="12"/>
          </p:nvPr>
        </p:nvSpPr>
        <p:spPr/>
        <p:txBody>
          <a:bodyPr/>
          <a:lstStyle/>
          <a:p>
            <a:fld id="{7C759AA4-E69A-4AAA-80C1-CB72CE7F2012}" type="slidenum">
              <a:rPr lang="da-DK" smtClean="0"/>
              <a:t>‹nr.›</a:t>
            </a:fld>
            <a:endParaRPr lang="da-DK"/>
          </a:p>
        </p:txBody>
      </p:sp>
    </p:spTree>
    <p:extLst>
      <p:ext uri="{BB962C8B-B14F-4D97-AF65-F5344CB8AC3E}">
        <p14:creationId xmlns:p14="http://schemas.microsoft.com/office/powerpoint/2010/main" val="545112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FB6293-98E4-1B6E-6D5F-E8C3F8086F9D}"/>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A2971A02-B838-B1AA-DBF4-BA7115A626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13C75F33-1C52-552F-222E-B29F6A12F5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B4777382-1D23-7360-7EDF-032212D90506}"/>
              </a:ext>
            </a:extLst>
          </p:cNvPr>
          <p:cNvSpPr>
            <a:spLocks noGrp="1"/>
          </p:cNvSpPr>
          <p:nvPr>
            <p:ph type="dt" sz="half" idx="10"/>
          </p:nvPr>
        </p:nvSpPr>
        <p:spPr/>
        <p:txBody>
          <a:bodyPr/>
          <a:lstStyle/>
          <a:p>
            <a:fld id="{D326E1B1-9FC5-452E-A66F-02492C1FBCDA}" type="datetimeFigureOut">
              <a:rPr lang="da-DK" smtClean="0"/>
              <a:t>14-08-2025</a:t>
            </a:fld>
            <a:endParaRPr lang="da-DK"/>
          </a:p>
        </p:txBody>
      </p:sp>
      <p:sp>
        <p:nvSpPr>
          <p:cNvPr id="6" name="Pladsholder til sidefod 5">
            <a:extLst>
              <a:ext uri="{FF2B5EF4-FFF2-40B4-BE49-F238E27FC236}">
                <a16:creationId xmlns:a16="http://schemas.microsoft.com/office/drawing/2014/main" id="{80073DD1-222D-85D4-3E27-B13D273D590F}"/>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4854E917-69A8-C03F-CE56-55A6351DFDC4}"/>
              </a:ext>
            </a:extLst>
          </p:cNvPr>
          <p:cNvSpPr>
            <a:spLocks noGrp="1"/>
          </p:cNvSpPr>
          <p:nvPr>
            <p:ph type="sldNum" sz="quarter" idx="12"/>
          </p:nvPr>
        </p:nvSpPr>
        <p:spPr/>
        <p:txBody>
          <a:bodyPr/>
          <a:lstStyle/>
          <a:p>
            <a:fld id="{7C759AA4-E69A-4AAA-80C1-CB72CE7F2012}" type="slidenum">
              <a:rPr lang="da-DK" smtClean="0"/>
              <a:t>‹nr.›</a:t>
            </a:fld>
            <a:endParaRPr lang="da-DK"/>
          </a:p>
        </p:txBody>
      </p:sp>
    </p:spTree>
    <p:extLst>
      <p:ext uri="{BB962C8B-B14F-4D97-AF65-F5344CB8AC3E}">
        <p14:creationId xmlns:p14="http://schemas.microsoft.com/office/powerpoint/2010/main" val="3942489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A384F1-A845-AEC5-F0FC-B58FB07A7BB3}"/>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5CFC6D12-30F7-FF50-CFAB-35D4BAA7DD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CC41F1CB-D71C-6E10-A83A-70F5B16F98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903D6C64-154B-43E1-BDE1-061B2179C5C2}"/>
              </a:ext>
            </a:extLst>
          </p:cNvPr>
          <p:cNvSpPr>
            <a:spLocks noGrp="1"/>
          </p:cNvSpPr>
          <p:nvPr>
            <p:ph type="dt" sz="half" idx="10"/>
          </p:nvPr>
        </p:nvSpPr>
        <p:spPr/>
        <p:txBody>
          <a:bodyPr/>
          <a:lstStyle/>
          <a:p>
            <a:fld id="{D326E1B1-9FC5-452E-A66F-02492C1FBCDA}" type="datetimeFigureOut">
              <a:rPr lang="da-DK" smtClean="0"/>
              <a:t>14-08-2025</a:t>
            </a:fld>
            <a:endParaRPr lang="da-DK"/>
          </a:p>
        </p:txBody>
      </p:sp>
      <p:sp>
        <p:nvSpPr>
          <p:cNvPr id="6" name="Pladsholder til sidefod 5">
            <a:extLst>
              <a:ext uri="{FF2B5EF4-FFF2-40B4-BE49-F238E27FC236}">
                <a16:creationId xmlns:a16="http://schemas.microsoft.com/office/drawing/2014/main" id="{126E7761-992E-4B35-1CDD-6916B58A67E5}"/>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A81D50FA-81E8-AE17-4662-770BA54D0A9A}"/>
              </a:ext>
            </a:extLst>
          </p:cNvPr>
          <p:cNvSpPr>
            <a:spLocks noGrp="1"/>
          </p:cNvSpPr>
          <p:nvPr>
            <p:ph type="sldNum" sz="quarter" idx="12"/>
          </p:nvPr>
        </p:nvSpPr>
        <p:spPr/>
        <p:txBody>
          <a:bodyPr/>
          <a:lstStyle/>
          <a:p>
            <a:fld id="{7C759AA4-E69A-4AAA-80C1-CB72CE7F2012}" type="slidenum">
              <a:rPr lang="da-DK" smtClean="0"/>
              <a:t>‹nr.›</a:t>
            </a:fld>
            <a:endParaRPr lang="da-DK"/>
          </a:p>
        </p:txBody>
      </p:sp>
    </p:spTree>
    <p:extLst>
      <p:ext uri="{BB962C8B-B14F-4D97-AF65-F5344CB8AC3E}">
        <p14:creationId xmlns:p14="http://schemas.microsoft.com/office/powerpoint/2010/main" val="3928805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76C140A2-BAFB-3A18-1630-B923A1B385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D6279055-CC6C-E68F-1250-93638F6564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42AFF7B-71D1-16C8-BBC7-1A06443827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326E1B1-9FC5-452E-A66F-02492C1FBCDA}" type="datetimeFigureOut">
              <a:rPr lang="da-DK" smtClean="0"/>
              <a:t>14-08-2025</a:t>
            </a:fld>
            <a:endParaRPr lang="da-DK"/>
          </a:p>
        </p:txBody>
      </p:sp>
      <p:sp>
        <p:nvSpPr>
          <p:cNvPr id="5" name="Pladsholder til sidefod 4">
            <a:extLst>
              <a:ext uri="{FF2B5EF4-FFF2-40B4-BE49-F238E27FC236}">
                <a16:creationId xmlns:a16="http://schemas.microsoft.com/office/drawing/2014/main" id="{66ADFE7F-E1A4-4954-01F6-C07B8D66E6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Pladsholder til slidenummer 5">
            <a:extLst>
              <a:ext uri="{FF2B5EF4-FFF2-40B4-BE49-F238E27FC236}">
                <a16:creationId xmlns:a16="http://schemas.microsoft.com/office/drawing/2014/main" id="{13F70FCF-8ACD-1A89-D38A-2DBCE640ED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C759AA4-E69A-4AAA-80C1-CB72CE7F2012}" type="slidenum">
              <a:rPr lang="da-DK" smtClean="0"/>
              <a:t>‹nr.›</a:t>
            </a:fld>
            <a:endParaRPr lang="da-DK"/>
          </a:p>
        </p:txBody>
      </p:sp>
    </p:spTree>
    <p:extLst>
      <p:ext uri="{BB962C8B-B14F-4D97-AF65-F5344CB8AC3E}">
        <p14:creationId xmlns:p14="http://schemas.microsoft.com/office/powerpoint/2010/main" val="553070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hyperlink" Target="https://vcpt.eucl.dk/forberedelse"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microsoft.com/office/2011/relationships/webextension" Target="../webextensions/webextension4.xml"/><Relationship Id="rId2" Type="http://schemas.openxmlformats.org/officeDocument/2006/relationships/hyperlink" Target="https://vcpt.eucl.dk/forberedelse" TargetMode="Externa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grok.com/" TargetMode="Externa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chatgpt.com/" TargetMode="Externa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chat.mistral.ai/chat" TargetMode="Externa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claude.ai/new" TargetMode="Externa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gemini.google.com/app" TargetMode="Externa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meta.ai/" TargetMode="Externa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microsoft.com/office/2011/relationships/webextension" Target="../webextensions/webextension5.xml"/><Relationship Id="rId2" Type="http://schemas.openxmlformats.org/officeDocument/2006/relationships/hyperlink" Target="https://vcpt.eucl.dk/forberedelse" TargetMode="Externa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png"/></Relationships>
</file>

<file path=ppt/slides/_rels/slide1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hyperlink" Target="https://vcpt.eucl.dk/forberedelse" TargetMode="Externa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1/relationships/webextension" Target="../webextensions/webextension1.xml"/><Relationship Id="rId1" Type="http://schemas.openxmlformats.org/officeDocument/2006/relationships/slideLayout" Target="../slideLayouts/slideLayout2.xml"/><Relationship Id="rId6" Type="http://schemas.openxmlformats.org/officeDocument/2006/relationships/hyperlink" Target="https://vcpt.eucl.dk/forberedelse"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retsinformation.dk/"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retsinformation.dk/"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retsinformation.dk/"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retsinformation.dk/"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retsinformation.dk/"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retsinformation.dk/"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retsinformation.dk/"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retsinformation.dk/"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retsinformation.dk/"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retsinformation.dk/"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retsinformation.dk/"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retsinformation.dk/"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retsinformation.dk/"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retsinformation.dk/"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retsinformation.dk/"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retsinformation.dk/"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retsinformation.dk/"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retsinformation.dk/"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retsinformation.dk/"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retsinformation.dk/"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retsinformation.dk/"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1/relationships/webextension" Target="../webextensions/webextension2.xml"/><Relationship Id="rId1" Type="http://schemas.openxmlformats.org/officeDocument/2006/relationships/slideLayout" Target="../slideLayouts/slideLayout2.xml"/><Relationship Id="rId6" Type="http://schemas.openxmlformats.org/officeDocument/2006/relationships/hyperlink" Target="https://vcpt.eucl.dk/forberedelse"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vcpt.eucl.dk/aiplatform/"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vcpt.eucl.dk/aiplatform/"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vcpt.eucl.dk/aiplatform/"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vcpt.eucl.dk/aiplatform/"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vcpt.eucl.dk/aiplatform/" TargetMode="External"/><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hyperlink" Target="https://vcpt.eucl.dk/forberedelse" TargetMode="External"/><Relationship Id="rId4" Type="http://schemas.openxmlformats.org/officeDocument/2006/relationships/image" Target="../media/image3.png"/></Relationships>
</file>

<file path=ppt/slides/_rels/slide78.xml.rels><?xml version="1.0" encoding="UTF-8" standalone="yes"?>
<Relationships xmlns="http://schemas.openxmlformats.org/package/2006/relationships"><Relationship Id="rId3" Type="http://schemas.microsoft.com/office/2011/relationships/webextension" Target="../webextensions/webextension3.xml"/><Relationship Id="rId2" Type="http://schemas.openxmlformats.org/officeDocument/2006/relationships/hyperlink" Target="https://vcpt.eucl.dk/forberedelse" TargetMode="Externa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png"/></Relationships>
</file>

<file path=ppt/slides/_rels/slide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vcpt.eucl.dk/aiplatform/"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EF1CDA-2D39-E2F4-391B-3A4CD51BDD45}"/>
              </a:ext>
            </a:extLst>
          </p:cNvPr>
          <p:cNvSpPr>
            <a:spLocks noGrp="1"/>
          </p:cNvSpPr>
          <p:nvPr>
            <p:ph type="ctrTitle"/>
          </p:nvPr>
        </p:nvSpPr>
        <p:spPr>
          <a:xfrm>
            <a:off x="159559" y="250921"/>
            <a:ext cx="11662327" cy="1022708"/>
          </a:xfrm>
        </p:spPr>
        <p:txBody>
          <a:bodyPr>
            <a:normAutofit fontScale="90000"/>
          </a:bodyPr>
          <a:lstStyle/>
          <a:p>
            <a:r>
              <a:rPr lang="da-DK" dirty="0"/>
              <a:t>Læreforberedelse med kunstig intelligens</a:t>
            </a:r>
          </a:p>
        </p:txBody>
      </p:sp>
      <p:sp>
        <p:nvSpPr>
          <p:cNvPr id="3" name="Titel 1">
            <a:extLst>
              <a:ext uri="{FF2B5EF4-FFF2-40B4-BE49-F238E27FC236}">
                <a16:creationId xmlns:a16="http://schemas.microsoft.com/office/drawing/2014/main" id="{93AF8FFE-8474-2B82-9A49-FBEE5E5C0777}"/>
              </a:ext>
            </a:extLst>
          </p:cNvPr>
          <p:cNvSpPr txBox="1">
            <a:spLocks/>
          </p:cNvSpPr>
          <p:nvPr/>
        </p:nvSpPr>
        <p:spPr>
          <a:xfrm>
            <a:off x="751094" y="2736315"/>
            <a:ext cx="1902069" cy="81506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1800" dirty="0"/>
              <a:t>August 2025</a:t>
            </a:r>
          </a:p>
          <a:p>
            <a:r>
              <a:rPr lang="da-DK" sz="1800" dirty="0"/>
              <a:t>Jakob Dannesboe</a:t>
            </a:r>
          </a:p>
          <a:p>
            <a:r>
              <a:rPr lang="da-DK" sz="1800" dirty="0"/>
              <a:t>jdn@eucl.dk</a:t>
            </a:r>
          </a:p>
        </p:txBody>
      </p:sp>
      <p:pic>
        <p:nvPicPr>
          <p:cNvPr id="9" name="Billede 8">
            <a:extLst>
              <a:ext uri="{FF2B5EF4-FFF2-40B4-BE49-F238E27FC236}">
                <a16:creationId xmlns:a16="http://schemas.microsoft.com/office/drawing/2014/main" id="{2FB3F51B-C718-28C3-2C2F-03B1E48AFB7F}"/>
              </a:ext>
            </a:extLst>
          </p:cNvPr>
          <p:cNvPicPr>
            <a:picLocks noChangeAspect="1"/>
          </p:cNvPicPr>
          <p:nvPr/>
        </p:nvPicPr>
        <p:blipFill>
          <a:blip r:embed="rId2"/>
          <a:stretch>
            <a:fillRect/>
          </a:stretch>
        </p:blipFill>
        <p:spPr>
          <a:xfrm>
            <a:off x="8740378" y="2280901"/>
            <a:ext cx="2955473" cy="1579920"/>
          </a:xfrm>
          <a:prstGeom prst="rect">
            <a:avLst/>
          </a:prstGeom>
        </p:spPr>
      </p:pic>
      <p:pic>
        <p:nvPicPr>
          <p:cNvPr id="8" name="Billede 7">
            <a:extLst>
              <a:ext uri="{FF2B5EF4-FFF2-40B4-BE49-F238E27FC236}">
                <a16:creationId xmlns:a16="http://schemas.microsoft.com/office/drawing/2014/main" id="{AE1D9F3F-9D67-5EA7-9D69-F609C3FE98EF}"/>
              </a:ext>
            </a:extLst>
          </p:cNvPr>
          <p:cNvPicPr>
            <a:picLocks noChangeAspect="1"/>
          </p:cNvPicPr>
          <p:nvPr/>
        </p:nvPicPr>
        <p:blipFill>
          <a:blip r:embed="rId3"/>
          <a:stretch>
            <a:fillRect/>
          </a:stretch>
        </p:blipFill>
        <p:spPr>
          <a:xfrm>
            <a:off x="0" y="5130095"/>
            <a:ext cx="12192000" cy="1727905"/>
          </a:xfrm>
          <a:prstGeom prst="rect">
            <a:avLst/>
          </a:prstGeom>
        </p:spPr>
      </p:pic>
      <p:pic>
        <p:nvPicPr>
          <p:cNvPr id="5" name="Billede 4">
            <a:extLst>
              <a:ext uri="{FF2B5EF4-FFF2-40B4-BE49-F238E27FC236}">
                <a16:creationId xmlns:a16="http://schemas.microsoft.com/office/drawing/2014/main" id="{EC7716EE-F45D-1B41-AA52-038A20CD0540}"/>
              </a:ext>
            </a:extLst>
          </p:cNvPr>
          <p:cNvPicPr>
            <a:picLocks noChangeAspect="1"/>
          </p:cNvPicPr>
          <p:nvPr/>
        </p:nvPicPr>
        <p:blipFill>
          <a:blip r:embed="rId4"/>
          <a:stretch>
            <a:fillRect/>
          </a:stretch>
        </p:blipFill>
        <p:spPr>
          <a:xfrm>
            <a:off x="4422277" y="2036435"/>
            <a:ext cx="2915315" cy="2910717"/>
          </a:xfrm>
          <a:prstGeom prst="rect">
            <a:avLst/>
          </a:prstGeom>
        </p:spPr>
      </p:pic>
      <p:sp>
        <p:nvSpPr>
          <p:cNvPr id="4" name="Titel 1">
            <a:extLst>
              <a:ext uri="{FF2B5EF4-FFF2-40B4-BE49-F238E27FC236}">
                <a16:creationId xmlns:a16="http://schemas.microsoft.com/office/drawing/2014/main" id="{CB84A724-B83D-01E8-36C2-F8EF2C751903}"/>
              </a:ext>
            </a:extLst>
          </p:cNvPr>
          <p:cNvSpPr txBox="1">
            <a:spLocks/>
          </p:cNvSpPr>
          <p:nvPr/>
        </p:nvSpPr>
        <p:spPr>
          <a:xfrm>
            <a:off x="3565489" y="1186952"/>
            <a:ext cx="4850465" cy="849483"/>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Dagens slides:</a:t>
            </a:r>
          </a:p>
          <a:p>
            <a:r>
              <a:rPr lang="da-DK" sz="3200" dirty="0">
                <a:hlinkClick r:id="rId5"/>
              </a:rPr>
              <a:t>vcpt.eucl.dk/forberedelse</a:t>
            </a:r>
            <a:endParaRPr lang="da-DK" sz="3200" dirty="0"/>
          </a:p>
        </p:txBody>
      </p:sp>
    </p:spTree>
    <p:extLst>
      <p:ext uri="{BB962C8B-B14F-4D97-AF65-F5344CB8AC3E}">
        <p14:creationId xmlns:p14="http://schemas.microsoft.com/office/powerpoint/2010/main" val="337224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afrundede hjørner 2">
            <a:extLst>
              <a:ext uri="{FF2B5EF4-FFF2-40B4-BE49-F238E27FC236}">
                <a16:creationId xmlns:a16="http://schemas.microsoft.com/office/drawing/2014/main" id="{C87A2486-AFCE-02A2-D94B-0B5B2DD925B5}"/>
              </a:ext>
            </a:extLst>
          </p:cNvPr>
          <p:cNvSpPr/>
          <p:nvPr/>
        </p:nvSpPr>
        <p:spPr>
          <a:xfrm>
            <a:off x="8296585" y="2712110"/>
            <a:ext cx="3630578" cy="784555"/>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 name="Titel 1">
            <a:extLst>
              <a:ext uri="{FF2B5EF4-FFF2-40B4-BE49-F238E27FC236}">
                <a16:creationId xmlns:a16="http://schemas.microsoft.com/office/drawing/2014/main" id="{6A2F3B5D-7114-62FE-C849-19A3E91B0BB8}"/>
              </a:ext>
            </a:extLst>
          </p:cNvPr>
          <p:cNvSpPr txBox="1">
            <a:spLocks/>
          </p:cNvSpPr>
          <p:nvPr/>
        </p:nvSpPr>
        <p:spPr>
          <a:xfrm>
            <a:off x="8296585" y="2577420"/>
            <a:ext cx="3630578" cy="8053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Kladder</a:t>
            </a:r>
          </a:p>
        </p:txBody>
      </p:sp>
      <p:sp>
        <p:nvSpPr>
          <p:cNvPr id="10" name="Pil: højre 9">
            <a:extLst>
              <a:ext uri="{FF2B5EF4-FFF2-40B4-BE49-F238E27FC236}">
                <a16:creationId xmlns:a16="http://schemas.microsoft.com/office/drawing/2014/main" id="{A4A949FA-A800-1A8D-4D22-C17EE3C73812}"/>
              </a:ext>
            </a:extLst>
          </p:cNvPr>
          <p:cNvSpPr/>
          <p:nvPr/>
        </p:nvSpPr>
        <p:spPr>
          <a:xfrm>
            <a:off x="7439396" y="2949635"/>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afrundede hjørner 10">
            <a:extLst>
              <a:ext uri="{FF2B5EF4-FFF2-40B4-BE49-F238E27FC236}">
                <a16:creationId xmlns:a16="http://schemas.microsoft.com/office/drawing/2014/main" id="{EF40844F-4DF6-DFE6-FBE9-712F409406CD}"/>
              </a:ext>
            </a:extLst>
          </p:cNvPr>
          <p:cNvSpPr/>
          <p:nvPr/>
        </p:nvSpPr>
        <p:spPr>
          <a:xfrm>
            <a:off x="341491" y="268468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Titel 1">
            <a:extLst>
              <a:ext uri="{FF2B5EF4-FFF2-40B4-BE49-F238E27FC236}">
                <a16:creationId xmlns:a16="http://schemas.microsoft.com/office/drawing/2014/main" id="{C698EFB7-C3EB-6D58-3BAC-85B2A0DF5615}"/>
              </a:ext>
            </a:extLst>
          </p:cNvPr>
          <p:cNvSpPr txBox="1">
            <a:spLocks/>
          </p:cNvSpPr>
          <p:nvPr/>
        </p:nvSpPr>
        <p:spPr>
          <a:xfrm>
            <a:off x="439976" y="245296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Tid til læreforberedelse</a:t>
            </a:r>
          </a:p>
        </p:txBody>
      </p:sp>
      <p:sp>
        <p:nvSpPr>
          <p:cNvPr id="13" name="Rektangel: afrundede hjørner 12">
            <a:extLst>
              <a:ext uri="{FF2B5EF4-FFF2-40B4-BE49-F238E27FC236}">
                <a16:creationId xmlns:a16="http://schemas.microsoft.com/office/drawing/2014/main" id="{3D9819E9-3785-66F7-F5A9-CED72C4D51F4}"/>
              </a:ext>
            </a:extLst>
          </p:cNvPr>
          <p:cNvSpPr/>
          <p:nvPr/>
        </p:nvSpPr>
        <p:spPr>
          <a:xfrm>
            <a:off x="4454958" y="1797394"/>
            <a:ext cx="2668574" cy="2510899"/>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 name="Titel 1">
            <a:extLst>
              <a:ext uri="{FF2B5EF4-FFF2-40B4-BE49-F238E27FC236}">
                <a16:creationId xmlns:a16="http://schemas.microsoft.com/office/drawing/2014/main" id="{F6D4B999-41E9-C4C2-9579-773BC6E931A8}"/>
              </a:ext>
            </a:extLst>
          </p:cNvPr>
          <p:cNvSpPr txBox="1">
            <a:spLocks/>
          </p:cNvSpPr>
          <p:nvPr/>
        </p:nvSpPr>
        <p:spPr>
          <a:xfrm>
            <a:off x="4900448" y="2244107"/>
            <a:ext cx="1756384" cy="135497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7000" b="1" dirty="0"/>
              <a:t>AI</a:t>
            </a:r>
          </a:p>
        </p:txBody>
      </p:sp>
      <p:sp>
        <p:nvSpPr>
          <p:cNvPr id="15" name="Pil: højre 14">
            <a:extLst>
              <a:ext uri="{FF2B5EF4-FFF2-40B4-BE49-F238E27FC236}">
                <a16:creationId xmlns:a16="http://schemas.microsoft.com/office/drawing/2014/main" id="{54991173-310A-4A0C-10F7-06A128D3F467}"/>
              </a:ext>
            </a:extLst>
          </p:cNvPr>
          <p:cNvSpPr/>
          <p:nvPr/>
        </p:nvSpPr>
        <p:spPr>
          <a:xfrm>
            <a:off x="3621024" y="3052843"/>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1FF8E4ED-85C3-E0AA-4C00-8BA8206D17C6}"/>
              </a:ext>
            </a:extLst>
          </p:cNvPr>
          <p:cNvSpPr>
            <a:spLocks noGrp="1"/>
          </p:cNvSpPr>
          <p:nvPr>
            <p:ph type="ctrTitle"/>
          </p:nvPr>
        </p:nvSpPr>
        <p:spPr>
          <a:xfrm>
            <a:off x="264836" y="167962"/>
            <a:ext cx="11662327" cy="999177"/>
          </a:xfrm>
        </p:spPr>
        <p:txBody>
          <a:bodyPr>
            <a:normAutofit/>
          </a:bodyPr>
          <a:lstStyle/>
          <a:p>
            <a:r>
              <a:rPr lang="da-DK" sz="3000" dirty="0"/>
              <a:t>Kan AI lave nyt undervisningsmateriale?</a:t>
            </a:r>
          </a:p>
        </p:txBody>
      </p:sp>
    </p:spTree>
    <p:extLst>
      <p:ext uri="{BB962C8B-B14F-4D97-AF65-F5344CB8AC3E}">
        <p14:creationId xmlns:p14="http://schemas.microsoft.com/office/powerpoint/2010/main" val="117112828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9D932A9A-98B5-EE27-A773-7F41E13047F0}"/>
              </a:ext>
            </a:extLst>
          </p:cNvPr>
          <p:cNvPicPr>
            <a:picLocks noChangeAspect="1"/>
          </p:cNvPicPr>
          <p:nvPr/>
        </p:nvPicPr>
        <p:blipFill>
          <a:blip r:embed="rId2"/>
          <a:stretch>
            <a:fillRect/>
          </a:stretch>
        </p:blipFill>
        <p:spPr>
          <a:xfrm>
            <a:off x="1784327" y="621133"/>
            <a:ext cx="8623346" cy="5615733"/>
          </a:xfrm>
          <a:prstGeom prst="rect">
            <a:avLst/>
          </a:prstGeom>
        </p:spPr>
      </p:pic>
    </p:spTree>
    <p:extLst>
      <p:ext uri="{BB962C8B-B14F-4D97-AF65-F5344CB8AC3E}">
        <p14:creationId xmlns:p14="http://schemas.microsoft.com/office/powerpoint/2010/main" val="334730379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0A1B224B-A137-79E3-1A18-375C3FF40FDC}"/>
              </a:ext>
            </a:extLst>
          </p:cNvPr>
          <p:cNvPicPr>
            <a:picLocks noChangeAspect="1"/>
          </p:cNvPicPr>
          <p:nvPr/>
        </p:nvPicPr>
        <p:blipFill>
          <a:blip r:embed="rId2"/>
          <a:stretch>
            <a:fillRect/>
          </a:stretch>
        </p:blipFill>
        <p:spPr>
          <a:xfrm>
            <a:off x="1321471" y="490220"/>
            <a:ext cx="9549057" cy="5877560"/>
          </a:xfrm>
          <a:prstGeom prst="rect">
            <a:avLst/>
          </a:prstGeom>
        </p:spPr>
      </p:pic>
    </p:spTree>
    <p:extLst>
      <p:ext uri="{BB962C8B-B14F-4D97-AF65-F5344CB8AC3E}">
        <p14:creationId xmlns:p14="http://schemas.microsoft.com/office/powerpoint/2010/main" val="344811607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E895C7AF-F91D-AA02-0799-0051CBF45A09}"/>
              </a:ext>
            </a:extLst>
          </p:cNvPr>
          <p:cNvPicPr>
            <a:picLocks noChangeAspect="1"/>
          </p:cNvPicPr>
          <p:nvPr/>
        </p:nvPicPr>
        <p:blipFill>
          <a:blip r:embed="rId2"/>
          <a:stretch>
            <a:fillRect/>
          </a:stretch>
        </p:blipFill>
        <p:spPr>
          <a:xfrm>
            <a:off x="1497838" y="360680"/>
            <a:ext cx="9342350" cy="5938520"/>
          </a:xfrm>
          <a:prstGeom prst="rect">
            <a:avLst/>
          </a:prstGeom>
        </p:spPr>
      </p:pic>
    </p:spTree>
    <p:extLst>
      <p:ext uri="{BB962C8B-B14F-4D97-AF65-F5344CB8AC3E}">
        <p14:creationId xmlns:p14="http://schemas.microsoft.com/office/powerpoint/2010/main" val="168786609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AF873A20-EE57-4575-69B7-49478BC93001}"/>
              </a:ext>
            </a:extLst>
          </p:cNvPr>
          <p:cNvPicPr>
            <a:picLocks noChangeAspect="1"/>
          </p:cNvPicPr>
          <p:nvPr/>
        </p:nvPicPr>
        <p:blipFill>
          <a:blip r:embed="rId2"/>
          <a:stretch>
            <a:fillRect/>
          </a:stretch>
        </p:blipFill>
        <p:spPr>
          <a:xfrm>
            <a:off x="1662611" y="350520"/>
            <a:ext cx="8866778" cy="5262880"/>
          </a:xfrm>
          <a:prstGeom prst="rect">
            <a:avLst/>
          </a:prstGeom>
        </p:spPr>
      </p:pic>
    </p:spTree>
    <p:extLst>
      <p:ext uri="{BB962C8B-B14F-4D97-AF65-F5344CB8AC3E}">
        <p14:creationId xmlns:p14="http://schemas.microsoft.com/office/powerpoint/2010/main" val="69251793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AF873A20-EE57-4575-69B7-49478BC93001}"/>
              </a:ext>
            </a:extLst>
          </p:cNvPr>
          <p:cNvPicPr>
            <a:picLocks noChangeAspect="1"/>
          </p:cNvPicPr>
          <p:nvPr/>
        </p:nvPicPr>
        <p:blipFill>
          <a:blip r:embed="rId2"/>
          <a:stretch>
            <a:fillRect/>
          </a:stretch>
        </p:blipFill>
        <p:spPr>
          <a:xfrm>
            <a:off x="1662611" y="350520"/>
            <a:ext cx="8866778" cy="5262880"/>
          </a:xfrm>
          <a:prstGeom prst="rect">
            <a:avLst/>
          </a:prstGeom>
        </p:spPr>
      </p:pic>
      <p:sp>
        <p:nvSpPr>
          <p:cNvPr id="2" name="Titel 1">
            <a:extLst>
              <a:ext uri="{FF2B5EF4-FFF2-40B4-BE49-F238E27FC236}">
                <a16:creationId xmlns:a16="http://schemas.microsoft.com/office/drawing/2014/main" id="{A62482D4-3352-FF01-EDF0-7DD1CD2BF8B9}"/>
              </a:ext>
            </a:extLst>
          </p:cNvPr>
          <p:cNvSpPr txBox="1">
            <a:spLocks/>
          </p:cNvSpPr>
          <p:nvPr/>
        </p:nvSpPr>
        <p:spPr>
          <a:xfrm>
            <a:off x="2001858" y="5749656"/>
            <a:ext cx="8396902" cy="75782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Er dette materiale fyldestgørende nok for dette emne?</a:t>
            </a:r>
          </a:p>
        </p:txBody>
      </p:sp>
      <p:sp>
        <p:nvSpPr>
          <p:cNvPr id="3" name="Rektangel: afrundede hjørner 2">
            <a:extLst>
              <a:ext uri="{FF2B5EF4-FFF2-40B4-BE49-F238E27FC236}">
                <a16:creationId xmlns:a16="http://schemas.microsoft.com/office/drawing/2014/main" id="{B8C1827D-49C4-8B51-904F-5CF28298FF58}"/>
              </a:ext>
            </a:extLst>
          </p:cNvPr>
          <p:cNvSpPr/>
          <p:nvPr/>
        </p:nvSpPr>
        <p:spPr>
          <a:xfrm>
            <a:off x="2011002" y="5948680"/>
            <a:ext cx="8396902" cy="635000"/>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93468346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
            <a:extLst>
              <a:ext uri="{FF2B5EF4-FFF2-40B4-BE49-F238E27FC236}">
                <a16:creationId xmlns:a16="http://schemas.microsoft.com/office/drawing/2014/main" id="{998A7721-62B1-D4AB-0CA5-9D52988636E4}"/>
              </a:ext>
            </a:extLst>
          </p:cNvPr>
          <p:cNvSpPr txBox="1">
            <a:spLocks/>
          </p:cNvSpPr>
          <p:nvPr/>
        </p:nvSpPr>
        <p:spPr>
          <a:xfrm>
            <a:off x="264836" y="165047"/>
            <a:ext cx="11662327" cy="9991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2. Prioritet - skaffe pensum</a:t>
            </a:r>
          </a:p>
        </p:txBody>
      </p:sp>
      <p:sp>
        <p:nvSpPr>
          <p:cNvPr id="17" name="Rektangel: afrundede hjørner 16">
            <a:extLst>
              <a:ext uri="{FF2B5EF4-FFF2-40B4-BE49-F238E27FC236}">
                <a16:creationId xmlns:a16="http://schemas.microsoft.com/office/drawing/2014/main" id="{65128CA8-64E2-5BF9-BF94-B8B6944B7167}"/>
              </a:ext>
            </a:extLst>
          </p:cNvPr>
          <p:cNvSpPr/>
          <p:nvPr/>
        </p:nvSpPr>
        <p:spPr>
          <a:xfrm>
            <a:off x="347841" y="145913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Titel 1">
            <a:extLst>
              <a:ext uri="{FF2B5EF4-FFF2-40B4-BE49-F238E27FC236}">
                <a16:creationId xmlns:a16="http://schemas.microsoft.com/office/drawing/2014/main" id="{D2400EF5-2411-8853-36F6-B4D1CCF97AED}"/>
              </a:ext>
            </a:extLst>
          </p:cNvPr>
          <p:cNvSpPr txBox="1">
            <a:spLocks/>
          </p:cNvSpPr>
          <p:nvPr/>
        </p:nvSpPr>
        <p:spPr>
          <a:xfrm>
            <a:off x="446326" y="122741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Pensum til materiale</a:t>
            </a:r>
          </a:p>
        </p:txBody>
      </p:sp>
      <p:sp>
        <p:nvSpPr>
          <p:cNvPr id="5" name="Pil: højre 4">
            <a:extLst>
              <a:ext uri="{FF2B5EF4-FFF2-40B4-BE49-F238E27FC236}">
                <a16:creationId xmlns:a16="http://schemas.microsoft.com/office/drawing/2014/main" id="{CFE015F7-D00D-9328-C7DA-CAE026042512}"/>
              </a:ext>
            </a:extLst>
          </p:cNvPr>
          <p:cNvSpPr/>
          <p:nvPr/>
        </p:nvSpPr>
        <p:spPr>
          <a:xfrm>
            <a:off x="3690874" y="1833391"/>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a:extLst>
              <a:ext uri="{FF2B5EF4-FFF2-40B4-BE49-F238E27FC236}">
                <a16:creationId xmlns:a16="http://schemas.microsoft.com/office/drawing/2014/main" id="{E5091163-55D1-6FC2-B68C-ED6A084F91AA}"/>
              </a:ext>
            </a:extLst>
          </p:cNvPr>
          <p:cNvSpPr txBox="1">
            <a:spLocks/>
          </p:cNvSpPr>
          <p:nvPr/>
        </p:nvSpPr>
        <p:spPr>
          <a:xfrm>
            <a:off x="1193248" y="3333749"/>
            <a:ext cx="1943652" cy="6234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Spørg en AI</a:t>
            </a:r>
          </a:p>
        </p:txBody>
      </p:sp>
      <p:sp>
        <p:nvSpPr>
          <p:cNvPr id="8" name="Rektangel: afrundede hjørner 7">
            <a:extLst>
              <a:ext uri="{FF2B5EF4-FFF2-40B4-BE49-F238E27FC236}">
                <a16:creationId xmlns:a16="http://schemas.microsoft.com/office/drawing/2014/main" id="{A063CB1F-15CB-9212-5687-F09A8823E6EB}"/>
              </a:ext>
            </a:extLst>
          </p:cNvPr>
          <p:cNvSpPr/>
          <p:nvPr/>
        </p:nvSpPr>
        <p:spPr>
          <a:xfrm>
            <a:off x="4445861" y="1503582"/>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 name="Titel 1">
            <a:extLst>
              <a:ext uri="{FF2B5EF4-FFF2-40B4-BE49-F238E27FC236}">
                <a16:creationId xmlns:a16="http://schemas.microsoft.com/office/drawing/2014/main" id="{B75A0406-7841-4489-9CAD-7D93C1A8CB48}"/>
              </a:ext>
            </a:extLst>
          </p:cNvPr>
          <p:cNvSpPr txBox="1">
            <a:spLocks/>
          </p:cNvSpPr>
          <p:nvPr/>
        </p:nvSpPr>
        <p:spPr>
          <a:xfrm>
            <a:off x="4552253" y="1518145"/>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1</a:t>
            </a:r>
          </a:p>
        </p:txBody>
      </p:sp>
      <p:sp>
        <p:nvSpPr>
          <p:cNvPr id="10" name="Rektangel: afrundede hjørner 9">
            <a:extLst>
              <a:ext uri="{FF2B5EF4-FFF2-40B4-BE49-F238E27FC236}">
                <a16:creationId xmlns:a16="http://schemas.microsoft.com/office/drawing/2014/main" id="{A26FE462-8E6B-C4E9-EBC7-E1E4947089B3}"/>
              </a:ext>
            </a:extLst>
          </p:cNvPr>
          <p:cNvSpPr/>
          <p:nvPr/>
        </p:nvSpPr>
        <p:spPr>
          <a:xfrm>
            <a:off x="4452211" y="2468782"/>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Titel 1">
            <a:extLst>
              <a:ext uri="{FF2B5EF4-FFF2-40B4-BE49-F238E27FC236}">
                <a16:creationId xmlns:a16="http://schemas.microsoft.com/office/drawing/2014/main" id="{86AD2261-E8B7-15FD-88E6-2A3FC4364F40}"/>
              </a:ext>
            </a:extLst>
          </p:cNvPr>
          <p:cNvSpPr txBox="1">
            <a:spLocks/>
          </p:cNvSpPr>
          <p:nvPr/>
        </p:nvSpPr>
        <p:spPr>
          <a:xfrm>
            <a:off x="4558603" y="2483345"/>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2</a:t>
            </a:r>
          </a:p>
        </p:txBody>
      </p:sp>
      <p:sp>
        <p:nvSpPr>
          <p:cNvPr id="19" name="Rektangel: afrundede hjørner 18">
            <a:extLst>
              <a:ext uri="{FF2B5EF4-FFF2-40B4-BE49-F238E27FC236}">
                <a16:creationId xmlns:a16="http://schemas.microsoft.com/office/drawing/2014/main" id="{A1BBDA89-E64A-B941-426F-A53F948EEEBF}"/>
              </a:ext>
            </a:extLst>
          </p:cNvPr>
          <p:cNvSpPr/>
          <p:nvPr/>
        </p:nvSpPr>
        <p:spPr>
          <a:xfrm>
            <a:off x="4439511" y="3454081"/>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2" name="Titel 1">
            <a:extLst>
              <a:ext uri="{FF2B5EF4-FFF2-40B4-BE49-F238E27FC236}">
                <a16:creationId xmlns:a16="http://schemas.microsoft.com/office/drawing/2014/main" id="{AB27B04E-F813-DDA1-60DB-37AF4FFD9255}"/>
              </a:ext>
            </a:extLst>
          </p:cNvPr>
          <p:cNvSpPr txBox="1">
            <a:spLocks/>
          </p:cNvSpPr>
          <p:nvPr/>
        </p:nvSpPr>
        <p:spPr>
          <a:xfrm>
            <a:off x="4545903" y="3468644"/>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3</a:t>
            </a:r>
          </a:p>
        </p:txBody>
      </p:sp>
      <p:sp>
        <p:nvSpPr>
          <p:cNvPr id="23" name="Rektangel: afrundede hjørner 22">
            <a:extLst>
              <a:ext uri="{FF2B5EF4-FFF2-40B4-BE49-F238E27FC236}">
                <a16:creationId xmlns:a16="http://schemas.microsoft.com/office/drawing/2014/main" id="{2FC11982-28F1-D7F3-62D2-08B28C1E17F1}"/>
              </a:ext>
            </a:extLst>
          </p:cNvPr>
          <p:cNvSpPr/>
          <p:nvPr/>
        </p:nvSpPr>
        <p:spPr>
          <a:xfrm>
            <a:off x="4445861" y="4419281"/>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0" name="Titel 1">
            <a:extLst>
              <a:ext uri="{FF2B5EF4-FFF2-40B4-BE49-F238E27FC236}">
                <a16:creationId xmlns:a16="http://schemas.microsoft.com/office/drawing/2014/main" id="{2BE3A1F5-7E1E-0AC2-D2E7-8FE9CA703E43}"/>
              </a:ext>
            </a:extLst>
          </p:cNvPr>
          <p:cNvSpPr txBox="1">
            <a:spLocks/>
          </p:cNvSpPr>
          <p:nvPr/>
        </p:nvSpPr>
        <p:spPr>
          <a:xfrm>
            <a:off x="4552253" y="4433844"/>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4</a:t>
            </a:r>
          </a:p>
        </p:txBody>
      </p:sp>
      <p:cxnSp>
        <p:nvCxnSpPr>
          <p:cNvPr id="32" name="Lige pilforbindelse 31">
            <a:extLst>
              <a:ext uri="{FF2B5EF4-FFF2-40B4-BE49-F238E27FC236}">
                <a16:creationId xmlns:a16="http://schemas.microsoft.com/office/drawing/2014/main" id="{6AE56AB7-18CA-AAA4-5C10-8EBD4572E081}"/>
              </a:ext>
            </a:extLst>
          </p:cNvPr>
          <p:cNvCxnSpPr/>
          <p:nvPr/>
        </p:nvCxnSpPr>
        <p:spPr>
          <a:xfrm flipV="1">
            <a:off x="3136900" y="2439369"/>
            <a:ext cx="603250" cy="989631"/>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pic>
        <p:nvPicPr>
          <p:cNvPr id="3" name="Billede 2" descr="Et billede, der indeholder grøn, skærmbillede, design, kunst&#10;&#10;Indhold genereret af kunstig intelligens kan være forkert.">
            <a:extLst>
              <a:ext uri="{FF2B5EF4-FFF2-40B4-BE49-F238E27FC236}">
                <a16:creationId xmlns:a16="http://schemas.microsoft.com/office/drawing/2014/main" id="{0FF66FFA-E6A9-1301-0631-276FDFF59E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5188" y="1030059"/>
            <a:ext cx="608036" cy="1216071"/>
          </a:xfrm>
          <a:prstGeom prst="rect">
            <a:avLst/>
          </a:prstGeom>
        </p:spPr>
      </p:pic>
      <p:pic>
        <p:nvPicPr>
          <p:cNvPr id="11" name="Billede 10" descr="Et billede, der indeholder grøn, skærmbillede, design, kunst&#10;&#10;Indhold genereret af kunstig intelligens kan være forkert.">
            <a:extLst>
              <a:ext uri="{FF2B5EF4-FFF2-40B4-BE49-F238E27FC236}">
                <a16:creationId xmlns:a16="http://schemas.microsoft.com/office/drawing/2014/main" id="{6DB3C198-9652-C9D7-6E6C-69B728AF17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7682" y="1973640"/>
            <a:ext cx="608036" cy="1216071"/>
          </a:xfrm>
          <a:prstGeom prst="rect">
            <a:avLst/>
          </a:prstGeom>
        </p:spPr>
      </p:pic>
      <p:pic>
        <p:nvPicPr>
          <p:cNvPr id="14" name="Billede 13" descr="Et billede, der indeholder grøn, skærmbillede, design, kunst&#10;&#10;Indhold genereret af kunstig intelligens kan være forkert.">
            <a:extLst>
              <a:ext uri="{FF2B5EF4-FFF2-40B4-BE49-F238E27FC236}">
                <a16:creationId xmlns:a16="http://schemas.microsoft.com/office/drawing/2014/main" id="{4F28ACB3-3997-B2C6-EB56-00A7AC1B1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9932" y="2988678"/>
            <a:ext cx="608036" cy="1216071"/>
          </a:xfrm>
          <a:prstGeom prst="rect">
            <a:avLst/>
          </a:prstGeom>
        </p:spPr>
      </p:pic>
      <p:pic>
        <p:nvPicPr>
          <p:cNvPr id="20" name="Billede 19" descr="Et billede, der indeholder grøn, skærmbillede, design, kunst&#10;&#10;Indhold genereret af kunstig intelligens kan være forkert.">
            <a:extLst>
              <a:ext uri="{FF2B5EF4-FFF2-40B4-BE49-F238E27FC236}">
                <a16:creationId xmlns:a16="http://schemas.microsoft.com/office/drawing/2014/main" id="{AC96480E-FDCD-9EEE-1904-B63FB2F46C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9932" y="3936071"/>
            <a:ext cx="608036" cy="1216071"/>
          </a:xfrm>
          <a:prstGeom prst="rect">
            <a:avLst/>
          </a:prstGeom>
        </p:spPr>
      </p:pic>
      <p:sp>
        <p:nvSpPr>
          <p:cNvPr id="2" name="Pil: højre 1">
            <a:extLst>
              <a:ext uri="{FF2B5EF4-FFF2-40B4-BE49-F238E27FC236}">
                <a16:creationId xmlns:a16="http://schemas.microsoft.com/office/drawing/2014/main" id="{BDD49758-EC27-7FB9-CE3D-EA915B1A5673}"/>
              </a:ext>
            </a:extLst>
          </p:cNvPr>
          <p:cNvSpPr/>
          <p:nvPr/>
        </p:nvSpPr>
        <p:spPr>
          <a:xfrm>
            <a:off x="6662674" y="166465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ktangel: afrundede hjørner 3">
            <a:extLst>
              <a:ext uri="{FF2B5EF4-FFF2-40B4-BE49-F238E27FC236}">
                <a16:creationId xmlns:a16="http://schemas.microsoft.com/office/drawing/2014/main" id="{C16DA606-D46D-FE22-C691-E94362C067C3}"/>
              </a:ext>
            </a:extLst>
          </p:cNvPr>
          <p:cNvSpPr/>
          <p:nvPr/>
        </p:nvSpPr>
        <p:spPr>
          <a:xfrm>
            <a:off x="7503236" y="145805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 name="Titel 1">
            <a:extLst>
              <a:ext uri="{FF2B5EF4-FFF2-40B4-BE49-F238E27FC236}">
                <a16:creationId xmlns:a16="http://schemas.microsoft.com/office/drawing/2014/main" id="{D201B23E-78A6-613C-0096-EAD80A489049}"/>
              </a:ext>
            </a:extLst>
          </p:cNvPr>
          <p:cNvSpPr txBox="1">
            <a:spLocks/>
          </p:cNvSpPr>
          <p:nvPr/>
        </p:nvSpPr>
        <p:spPr>
          <a:xfrm>
            <a:off x="7462106" y="155419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1 - Fyldestgørende og komplet </a:t>
            </a:r>
          </a:p>
          <a:p>
            <a:r>
              <a:rPr lang="da-DK" sz="3000" dirty="0"/>
              <a:t>tekst beskrivelse</a:t>
            </a:r>
          </a:p>
        </p:txBody>
      </p:sp>
      <p:sp>
        <p:nvSpPr>
          <p:cNvPr id="28" name="Pil: højre 27">
            <a:extLst>
              <a:ext uri="{FF2B5EF4-FFF2-40B4-BE49-F238E27FC236}">
                <a16:creationId xmlns:a16="http://schemas.microsoft.com/office/drawing/2014/main" id="{23AA6732-21F6-BAFF-E14D-66E4D1C5F965}"/>
              </a:ext>
            </a:extLst>
          </p:cNvPr>
          <p:cNvSpPr/>
          <p:nvPr/>
        </p:nvSpPr>
        <p:spPr>
          <a:xfrm>
            <a:off x="6662674" y="267430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 name="Rektangel: afrundede hjørner 28">
            <a:extLst>
              <a:ext uri="{FF2B5EF4-FFF2-40B4-BE49-F238E27FC236}">
                <a16:creationId xmlns:a16="http://schemas.microsoft.com/office/drawing/2014/main" id="{C5E78237-B339-6CE1-0DE9-5D209EE98592}"/>
              </a:ext>
            </a:extLst>
          </p:cNvPr>
          <p:cNvSpPr/>
          <p:nvPr/>
        </p:nvSpPr>
        <p:spPr>
          <a:xfrm>
            <a:off x="7503236" y="246770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1" name="Titel 1">
            <a:extLst>
              <a:ext uri="{FF2B5EF4-FFF2-40B4-BE49-F238E27FC236}">
                <a16:creationId xmlns:a16="http://schemas.microsoft.com/office/drawing/2014/main" id="{341E0676-540B-E3AB-4CE2-CE797DEB9AC3}"/>
              </a:ext>
            </a:extLst>
          </p:cNvPr>
          <p:cNvSpPr txBox="1">
            <a:spLocks/>
          </p:cNvSpPr>
          <p:nvPr/>
        </p:nvSpPr>
        <p:spPr>
          <a:xfrm>
            <a:off x="7462106" y="256384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2 - Fyldestgørende og komplet </a:t>
            </a:r>
          </a:p>
          <a:p>
            <a:r>
              <a:rPr lang="da-DK" sz="3000" dirty="0"/>
              <a:t>tekst beskrivelse</a:t>
            </a:r>
          </a:p>
        </p:txBody>
      </p:sp>
      <p:sp>
        <p:nvSpPr>
          <p:cNvPr id="33" name="Pil: højre 32">
            <a:extLst>
              <a:ext uri="{FF2B5EF4-FFF2-40B4-BE49-F238E27FC236}">
                <a16:creationId xmlns:a16="http://schemas.microsoft.com/office/drawing/2014/main" id="{F662B3E5-258F-951A-8989-5755C3C35A7F}"/>
              </a:ext>
            </a:extLst>
          </p:cNvPr>
          <p:cNvSpPr/>
          <p:nvPr/>
        </p:nvSpPr>
        <p:spPr>
          <a:xfrm>
            <a:off x="6662674" y="365855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4" name="Rektangel: afrundede hjørner 33">
            <a:extLst>
              <a:ext uri="{FF2B5EF4-FFF2-40B4-BE49-F238E27FC236}">
                <a16:creationId xmlns:a16="http://schemas.microsoft.com/office/drawing/2014/main" id="{DDA19EF5-F311-56F4-6CF6-11CD80D0709E}"/>
              </a:ext>
            </a:extLst>
          </p:cNvPr>
          <p:cNvSpPr/>
          <p:nvPr/>
        </p:nvSpPr>
        <p:spPr>
          <a:xfrm>
            <a:off x="7503236" y="345195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 name="Titel 1">
            <a:extLst>
              <a:ext uri="{FF2B5EF4-FFF2-40B4-BE49-F238E27FC236}">
                <a16:creationId xmlns:a16="http://schemas.microsoft.com/office/drawing/2014/main" id="{28246DAD-D778-9CF9-9027-E560DE4B52F1}"/>
              </a:ext>
            </a:extLst>
          </p:cNvPr>
          <p:cNvSpPr txBox="1">
            <a:spLocks/>
          </p:cNvSpPr>
          <p:nvPr/>
        </p:nvSpPr>
        <p:spPr>
          <a:xfrm>
            <a:off x="7462106" y="354809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3 - Fyldestgørende og komplet </a:t>
            </a:r>
          </a:p>
          <a:p>
            <a:r>
              <a:rPr lang="da-DK" sz="3000" dirty="0"/>
              <a:t>tekst beskrivelse</a:t>
            </a:r>
          </a:p>
        </p:txBody>
      </p:sp>
      <p:sp>
        <p:nvSpPr>
          <p:cNvPr id="36" name="Pil: højre 35">
            <a:extLst>
              <a:ext uri="{FF2B5EF4-FFF2-40B4-BE49-F238E27FC236}">
                <a16:creationId xmlns:a16="http://schemas.microsoft.com/office/drawing/2014/main" id="{97812EDE-6622-F797-717A-9F839582E042}"/>
              </a:ext>
            </a:extLst>
          </p:cNvPr>
          <p:cNvSpPr/>
          <p:nvPr/>
        </p:nvSpPr>
        <p:spPr>
          <a:xfrm>
            <a:off x="6669024" y="461740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 name="Rektangel: afrundede hjørner 36">
            <a:extLst>
              <a:ext uri="{FF2B5EF4-FFF2-40B4-BE49-F238E27FC236}">
                <a16:creationId xmlns:a16="http://schemas.microsoft.com/office/drawing/2014/main" id="{21B634F9-F057-9FE4-A9ED-B4F4C11587F1}"/>
              </a:ext>
            </a:extLst>
          </p:cNvPr>
          <p:cNvSpPr/>
          <p:nvPr/>
        </p:nvSpPr>
        <p:spPr>
          <a:xfrm>
            <a:off x="7509586" y="441080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8" name="Titel 1">
            <a:extLst>
              <a:ext uri="{FF2B5EF4-FFF2-40B4-BE49-F238E27FC236}">
                <a16:creationId xmlns:a16="http://schemas.microsoft.com/office/drawing/2014/main" id="{FBD418AE-D5DB-7E94-1EAA-2E99F14D7813}"/>
              </a:ext>
            </a:extLst>
          </p:cNvPr>
          <p:cNvSpPr txBox="1">
            <a:spLocks/>
          </p:cNvSpPr>
          <p:nvPr/>
        </p:nvSpPr>
        <p:spPr>
          <a:xfrm>
            <a:off x="7468456" y="450694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4 - Fyldestgørende og komplet </a:t>
            </a:r>
          </a:p>
          <a:p>
            <a:r>
              <a:rPr lang="da-DK" sz="3000" dirty="0"/>
              <a:t>tekst beskrivelse</a:t>
            </a:r>
          </a:p>
        </p:txBody>
      </p:sp>
      <p:sp>
        <p:nvSpPr>
          <p:cNvPr id="7" name="Titel 1">
            <a:extLst>
              <a:ext uri="{FF2B5EF4-FFF2-40B4-BE49-F238E27FC236}">
                <a16:creationId xmlns:a16="http://schemas.microsoft.com/office/drawing/2014/main" id="{FB92D320-0C21-220E-CDA1-5D8B7002D2C0}"/>
              </a:ext>
            </a:extLst>
          </p:cNvPr>
          <p:cNvSpPr txBox="1">
            <a:spLocks/>
          </p:cNvSpPr>
          <p:nvPr/>
        </p:nvSpPr>
        <p:spPr>
          <a:xfrm>
            <a:off x="4665017" y="5751534"/>
            <a:ext cx="1943652" cy="6234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Spørg en AI</a:t>
            </a:r>
          </a:p>
        </p:txBody>
      </p:sp>
      <p:cxnSp>
        <p:nvCxnSpPr>
          <p:cNvPr id="12" name="Lige pilforbindelse 11">
            <a:extLst>
              <a:ext uri="{FF2B5EF4-FFF2-40B4-BE49-F238E27FC236}">
                <a16:creationId xmlns:a16="http://schemas.microsoft.com/office/drawing/2014/main" id="{90569587-8465-9BC2-1F5F-92B6DD980D7C}"/>
              </a:ext>
            </a:extLst>
          </p:cNvPr>
          <p:cNvCxnSpPr>
            <a:cxnSpLocks/>
          </p:cNvCxnSpPr>
          <p:nvPr/>
        </p:nvCxnSpPr>
        <p:spPr>
          <a:xfrm flipV="1">
            <a:off x="6608669" y="5039822"/>
            <a:ext cx="185831" cy="806963"/>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pic>
        <p:nvPicPr>
          <p:cNvPr id="15" name="Billede 14" descr="Et billede, der indeholder grøn, skærmbillede, design, kunst&#10;&#10;Indhold genereret af kunstig intelligens kan være forkert.">
            <a:extLst>
              <a:ext uri="{FF2B5EF4-FFF2-40B4-BE49-F238E27FC236}">
                <a16:creationId xmlns:a16="http://schemas.microsoft.com/office/drawing/2014/main" id="{05980EA3-6237-5796-07F3-ADC62453E8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46028" y="850021"/>
            <a:ext cx="608036" cy="1216071"/>
          </a:xfrm>
          <a:prstGeom prst="rect">
            <a:avLst/>
          </a:prstGeom>
        </p:spPr>
      </p:pic>
      <p:pic>
        <p:nvPicPr>
          <p:cNvPr id="21" name="Billede 20" descr="Et billede, der indeholder symbol, plaster&#10;&#10;Indhold genereret af kunstig intelligens kan være forkert.">
            <a:extLst>
              <a:ext uri="{FF2B5EF4-FFF2-40B4-BE49-F238E27FC236}">
                <a16:creationId xmlns:a16="http://schemas.microsoft.com/office/drawing/2014/main" id="{03223C40-C136-4734-6852-7CB648853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346028" y="1442167"/>
            <a:ext cx="520589" cy="1041178"/>
          </a:xfrm>
          <a:prstGeom prst="rect">
            <a:avLst/>
          </a:prstGeom>
        </p:spPr>
      </p:pic>
    </p:spTree>
    <p:extLst>
      <p:ext uri="{BB962C8B-B14F-4D97-AF65-F5344CB8AC3E}">
        <p14:creationId xmlns:p14="http://schemas.microsoft.com/office/powerpoint/2010/main" val="355096671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
            <a:extLst>
              <a:ext uri="{FF2B5EF4-FFF2-40B4-BE49-F238E27FC236}">
                <a16:creationId xmlns:a16="http://schemas.microsoft.com/office/drawing/2014/main" id="{998A7721-62B1-D4AB-0CA5-9D52988636E4}"/>
              </a:ext>
            </a:extLst>
          </p:cNvPr>
          <p:cNvSpPr txBox="1">
            <a:spLocks/>
          </p:cNvSpPr>
          <p:nvPr/>
        </p:nvSpPr>
        <p:spPr>
          <a:xfrm>
            <a:off x="264836" y="165047"/>
            <a:ext cx="11662327" cy="9991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2. Prioritet - skaffe pensum</a:t>
            </a:r>
          </a:p>
        </p:txBody>
      </p:sp>
      <p:sp>
        <p:nvSpPr>
          <p:cNvPr id="17" name="Rektangel: afrundede hjørner 16">
            <a:extLst>
              <a:ext uri="{FF2B5EF4-FFF2-40B4-BE49-F238E27FC236}">
                <a16:creationId xmlns:a16="http://schemas.microsoft.com/office/drawing/2014/main" id="{65128CA8-64E2-5BF9-BF94-B8B6944B7167}"/>
              </a:ext>
            </a:extLst>
          </p:cNvPr>
          <p:cNvSpPr/>
          <p:nvPr/>
        </p:nvSpPr>
        <p:spPr>
          <a:xfrm>
            <a:off x="347841" y="145913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Titel 1">
            <a:extLst>
              <a:ext uri="{FF2B5EF4-FFF2-40B4-BE49-F238E27FC236}">
                <a16:creationId xmlns:a16="http://schemas.microsoft.com/office/drawing/2014/main" id="{D2400EF5-2411-8853-36F6-B4D1CCF97AED}"/>
              </a:ext>
            </a:extLst>
          </p:cNvPr>
          <p:cNvSpPr txBox="1">
            <a:spLocks/>
          </p:cNvSpPr>
          <p:nvPr/>
        </p:nvSpPr>
        <p:spPr>
          <a:xfrm>
            <a:off x="446326" y="122741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Pensum til materiale</a:t>
            </a:r>
          </a:p>
        </p:txBody>
      </p:sp>
      <p:sp>
        <p:nvSpPr>
          <p:cNvPr id="5" name="Pil: højre 4">
            <a:extLst>
              <a:ext uri="{FF2B5EF4-FFF2-40B4-BE49-F238E27FC236}">
                <a16:creationId xmlns:a16="http://schemas.microsoft.com/office/drawing/2014/main" id="{CFE015F7-D00D-9328-C7DA-CAE026042512}"/>
              </a:ext>
            </a:extLst>
          </p:cNvPr>
          <p:cNvSpPr/>
          <p:nvPr/>
        </p:nvSpPr>
        <p:spPr>
          <a:xfrm>
            <a:off x="3690874" y="1833391"/>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a:extLst>
              <a:ext uri="{FF2B5EF4-FFF2-40B4-BE49-F238E27FC236}">
                <a16:creationId xmlns:a16="http://schemas.microsoft.com/office/drawing/2014/main" id="{E5091163-55D1-6FC2-B68C-ED6A084F91AA}"/>
              </a:ext>
            </a:extLst>
          </p:cNvPr>
          <p:cNvSpPr txBox="1">
            <a:spLocks/>
          </p:cNvSpPr>
          <p:nvPr/>
        </p:nvSpPr>
        <p:spPr>
          <a:xfrm>
            <a:off x="1193248" y="3333749"/>
            <a:ext cx="1943652" cy="6234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Spørg en AI</a:t>
            </a:r>
          </a:p>
        </p:txBody>
      </p:sp>
      <p:sp>
        <p:nvSpPr>
          <p:cNvPr id="8" name="Rektangel: afrundede hjørner 7">
            <a:extLst>
              <a:ext uri="{FF2B5EF4-FFF2-40B4-BE49-F238E27FC236}">
                <a16:creationId xmlns:a16="http://schemas.microsoft.com/office/drawing/2014/main" id="{A063CB1F-15CB-9212-5687-F09A8823E6EB}"/>
              </a:ext>
            </a:extLst>
          </p:cNvPr>
          <p:cNvSpPr/>
          <p:nvPr/>
        </p:nvSpPr>
        <p:spPr>
          <a:xfrm>
            <a:off x="4445861" y="1503582"/>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 name="Titel 1">
            <a:extLst>
              <a:ext uri="{FF2B5EF4-FFF2-40B4-BE49-F238E27FC236}">
                <a16:creationId xmlns:a16="http://schemas.microsoft.com/office/drawing/2014/main" id="{B75A0406-7841-4489-9CAD-7D93C1A8CB48}"/>
              </a:ext>
            </a:extLst>
          </p:cNvPr>
          <p:cNvSpPr txBox="1">
            <a:spLocks/>
          </p:cNvSpPr>
          <p:nvPr/>
        </p:nvSpPr>
        <p:spPr>
          <a:xfrm>
            <a:off x="4552253" y="1518145"/>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1</a:t>
            </a:r>
          </a:p>
        </p:txBody>
      </p:sp>
      <p:sp>
        <p:nvSpPr>
          <p:cNvPr id="10" name="Rektangel: afrundede hjørner 9">
            <a:extLst>
              <a:ext uri="{FF2B5EF4-FFF2-40B4-BE49-F238E27FC236}">
                <a16:creationId xmlns:a16="http://schemas.microsoft.com/office/drawing/2014/main" id="{A26FE462-8E6B-C4E9-EBC7-E1E4947089B3}"/>
              </a:ext>
            </a:extLst>
          </p:cNvPr>
          <p:cNvSpPr/>
          <p:nvPr/>
        </p:nvSpPr>
        <p:spPr>
          <a:xfrm>
            <a:off x="4452211" y="2468782"/>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Titel 1">
            <a:extLst>
              <a:ext uri="{FF2B5EF4-FFF2-40B4-BE49-F238E27FC236}">
                <a16:creationId xmlns:a16="http://schemas.microsoft.com/office/drawing/2014/main" id="{86AD2261-E8B7-15FD-88E6-2A3FC4364F40}"/>
              </a:ext>
            </a:extLst>
          </p:cNvPr>
          <p:cNvSpPr txBox="1">
            <a:spLocks/>
          </p:cNvSpPr>
          <p:nvPr/>
        </p:nvSpPr>
        <p:spPr>
          <a:xfrm>
            <a:off x="4558603" y="2483345"/>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2</a:t>
            </a:r>
          </a:p>
        </p:txBody>
      </p:sp>
      <p:sp>
        <p:nvSpPr>
          <p:cNvPr id="19" name="Rektangel: afrundede hjørner 18">
            <a:extLst>
              <a:ext uri="{FF2B5EF4-FFF2-40B4-BE49-F238E27FC236}">
                <a16:creationId xmlns:a16="http://schemas.microsoft.com/office/drawing/2014/main" id="{A1BBDA89-E64A-B941-426F-A53F948EEEBF}"/>
              </a:ext>
            </a:extLst>
          </p:cNvPr>
          <p:cNvSpPr/>
          <p:nvPr/>
        </p:nvSpPr>
        <p:spPr>
          <a:xfrm>
            <a:off x="4439511" y="3454081"/>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2" name="Titel 1">
            <a:extLst>
              <a:ext uri="{FF2B5EF4-FFF2-40B4-BE49-F238E27FC236}">
                <a16:creationId xmlns:a16="http://schemas.microsoft.com/office/drawing/2014/main" id="{AB27B04E-F813-DDA1-60DB-37AF4FFD9255}"/>
              </a:ext>
            </a:extLst>
          </p:cNvPr>
          <p:cNvSpPr txBox="1">
            <a:spLocks/>
          </p:cNvSpPr>
          <p:nvPr/>
        </p:nvSpPr>
        <p:spPr>
          <a:xfrm>
            <a:off x="4545903" y="3468644"/>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3</a:t>
            </a:r>
          </a:p>
        </p:txBody>
      </p:sp>
      <p:sp>
        <p:nvSpPr>
          <p:cNvPr id="23" name="Rektangel: afrundede hjørner 22">
            <a:extLst>
              <a:ext uri="{FF2B5EF4-FFF2-40B4-BE49-F238E27FC236}">
                <a16:creationId xmlns:a16="http://schemas.microsoft.com/office/drawing/2014/main" id="{2FC11982-28F1-D7F3-62D2-08B28C1E17F1}"/>
              </a:ext>
            </a:extLst>
          </p:cNvPr>
          <p:cNvSpPr/>
          <p:nvPr/>
        </p:nvSpPr>
        <p:spPr>
          <a:xfrm>
            <a:off x="4445861" y="4419281"/>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0" name="Titel 1">
            <a:extLst>
              <a:ext uri="{FF2B5EF4-FFF2-40B4-BE49-F238E27FC236}">
                <a16:creationId xmlns:a16="http://schemas.microsoft.com/office/drawing/2014/main" id="{2BE3A1F5-7E1E-0AC2-D2E7-8FE9CA703E43}"/>
              </a:ext>
            </a:extLst>
          </p:cNvPr>
          <p:cNvSpPr txBox="1">
            <a:spLocks/>
          </p:cNvSpPr>
          <p:nvPr/>
        </p:nvSpPr>
        <p:spPr>
          <a:xfrm>
            <a:off x="4552253" y="4433844"/>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4</a:t>
            </a:r>
          </a:p>
        </p:txBody>
      </p:sp>
      <p:cxnSp>
        <p:nvCxnSpPr>
          <p:cNvPr id="32" name="Lige pilforbindelse 31">
            <a:extLst>
              <a:ext uri="{FF2B5EF4-FFF2-40B4-BE49-F238E27FC236}">
                <a16:creationId xmlns:a16="http://schemas.microsoft.com/office/drawing/2014/main" id="{6AE56AB7-18CA-AAA4-5C10-8EBD4572E081}"/>
              </a:ext>
            </a:extLst>
          </p:cNvPr>
          <p:cNvCxnSpPr/>
          <p:nvPr/>
        </p:nvCxnSpPr>
        <p:spPr>
          <a:xfrm flipV="1">
            <a:off x="3136900" y="2439369"/>
            <a:ext cx="603250" cy="989631"/>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pic>
        <p:nvPicPr>
          <p:cNvPr id="3" name="Billede 2" descr="Et billede, der indeholder grøn, skærmbillede, design, kunst&#10;&#10;Indhold genereret af kunstig intelligens kan være forkert.">
            <a:extLst>
              <a:ext uri="{FF2B5EF4-FFF2-40B4-BE49-F238E27FC236}">
                <a16:creationId xmlns:a16="http://schemas.microsoft.com/office/drawing/2014/main" id="{0FF66FFA-E6A9-1301-0631-276FDFF59E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5188" y="1030059"/>
            <a:ext cx="608036" cy="1216071"/>
          </a:xfrm>
          <a:prstGeom prst="rect">
            <a:avLst/>
          </a:prstGeom>
        </p:spPr>
      </p:pic>
      <p:pic>
        <p:nvPicPr>
          <p:cNvPr id="11" name="Billede 10" descr="Et billede, der indeholder grøn, skærmbillede, design, kunst&#10;&#10;Indhold genereret af kunstig intelligens kan være forkert.">
            <a:extLst>
              <a:ext uri="{FF2B5EF4-FFF2-40B4-BE49-F238E27FC236}">
                <a16:creationId xmlns:a16="http://schemas.microsoft.com/office/drawing/2014/main" id="{6DB3C198-9652-C9D7-6E6C-69B728AF17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7682" y="1973640"/>
            <a:ext cx="608036" cy="1216071"/>
          </a:xfrm>
          <a:prstGeom prst="rect">
            <a:avLst/>
          </a:prstGeom>
        </p:spPr>
      </p:pic>
      <p:pic>
        <p:nvPicPr>
          <p:cNvPr id="14" name="Billede 13" descr="Et billede, der indeholder grøn, skærmbillede, design, kunst&#10;&#10;Indhold genereret af kunstig intelligens kan være forkert.">
            <a:extLst>
              <a:ext uri="{FF2B5EF4-FFF2-40B4-BE49-F238E27FC236}">
                <a16:creationId xmlns:a16="http://schemas.microsoft.com/office/drawing/2014/main" id="{4F28ACB3-3997-B2C6-EB56-00A7AC1B1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9932" y="2988678"/>
            <a:ext cx="608036" cy="1216071"/>
          </a:xfrm>
          <a:prstGeom prst="rect">
            <a:avLst/>
          </a:prstGeom>
        </p:spPr>
      </p:pic>
      <p:pic>
        <p:nvPicPr>
          <p:cNvPr id="20" name="Billede 19" descr="Et billede, der indeholder grøn, skærmbillede, design, kunst&#10;&#10;Indhold genereret af kunstig intelligens kan være forkert.">
            <a:extLst>
              <a:ext uri="{FF2B5EF4-FFF2-40B4-BE49-F238E27FC236}">
                <a16:creationId xmlns:a16="http://schemas.microsoft.com/office/drawing/2014/main" id="{AC96480E-FDCD-9EEE-1904-B63FB2F46C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9932" y="3936071"/>
            <a:ext cx="608036" cy="1216071"/>
          </a:xfrm>
          <a:prstGeom prst="rect">
            <a:avLst/>
          </a:prstGeom>
        </p:spPr>
      </p:pic>
      <p:sp>
        <p:nvSpPr>
          <p:cNvPr id="2" name="Pil: højre 1">
            <a:extLst>
              <a:ext uri="{FF2B5EF4-FFF2-40B4-BE49-F238E27FC236}">
                <a16:creationId xmlns:a16="http://schemas.microsoft.com/office/drawing/2014/main" id="{BDD49758-EC27-7FB9-CE3D-EA915B1A5673}"/>
              </a:ext>
            </a:extLst>
          </p:cNvPr>
          <p:cNvSpPr/>
          <p:nvPr/>
        </p:nvSpPr>
        <p:spPr>
          <a:xfrm>
            <a:off x="6662674" y="166465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ktangel: afrundede hjørner 3">
            <a:extLst>
              <a:ext uri="{FF2B5EF4-FFF2-40B4-BE49-F238E27FC236}">
                <a16:creationId xmlns:a16="http://schemas.microsoft.com/office/drawing/2014/main" id="{C16DA606-D46D-FE22-C691-E94362C067C3}"/>
              </a:ext>
            </a:extLst>
          </p:cNvPr>
          <p:cNvSpPr/>
          <p:nvPr/>
        </p:nvSpPr>
        <p:spPr>
          <a:xfrm>
            <a:off x="7503236" y="145805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 name="Titel 1">
            <a:extLst>
              <a:ext uri="{FF2B5EF4-FFF2-40B4-BE49-F238E27FC236}">
                <a16:creationId xmlns:a16="http://schemas.microsoft.com/office/drawing/2014/main" id="{D201B23E-78A6-613C-0096-EAD80A489049}"/>
              </a:ext>
            </a:extLst>
          </p:cNvPr>
          <p:cNvSpPr txBox="1">
            <a:spLocks/>
          </p:cNvSpPr>
          <p:nvPr/>
        </p:nvSpPr>
        <p:spPr>
          <a:xfrm>
            <a:off x="7462106" y="155419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1 - Fyldestgørende og komplet </a:t>
            </a:r>
          </a:p>
          <a:p>
            <a:r>
              <a:rPr lang="da-DK" sz="3000" dirty="0"/>
              <a:t>tekst beskrivelse</a:t>
            </a:r>
          </a:p>
        </p:txBody>
      </p:sp>
      <p:sp>
        <p:nvSpPr>
          <p:cNvPr id="28" name="Pil: højre 27">
            <a:extLst>
              <a:ext uri="{FF2B5EF4-FFF2-40B4-BE49-F238E27FC236}">
                <a16:creationId xmlns:a16="http://schemas.microsoft.com/office/drawing/2014/main" id="{23AA6732-21F6-BAFF-E14D-66E4D1C5F965}"/>
              </a:ext>
            </a:extLst>
          </p:cNvPr>
          <p:cNvSpPr/>
          <p:nvPr/>
        </p:nvSpPr>
        <p:spPr>
          <a:xfrm>
            <a:off x="6662674" y="267430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 name="Rektangel: afrundede hjørner 28">
            <a:extLst>
              <a:ext uri="{FF2B5EF4-FFF2-40B4-BE49-F238E27FC236}">
                <a16:creationId xmlns:a16="http://schemas.microsoft.com/office/drawing/2014/main" id="{C5E78237-B339-6CE1-0DE9-5D209EE98592}"/>
              </a:ext>
            </a:extLst>
          </p:cNvPr>
          <p:cNvSpPr/>
          <p:nvPr/>
        </p:nvSpPr>
        <p:spPr>
          <a:xfrm>
            <a:off x="7503236" y="246770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1" name="Titel 1">
            <a:extLst>
              <a:ext uri="{FF2B5EF4-FFF2-40B4-BE49-F238E27FC236}">
                <a16:creationId xmlns:a16="http://schemas.microsoft.com/office/drawing/2014/main" id="{341E0676-540B-E3AB-4CE2-CE797DEB9AC3}"/>
              </a:ext>
            </a:extLst>
          </p:cNvPr>
          <p:cNvSpPr txBox="1">
            <a:spLocks/>
          </p:cNvSpPr>
          <p:nvPr/>
        </p:nvSpPr>
        <p:spPr>
          <a:xfrm>
            <a:off x="7462106" y="256384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2 - Fyldestgørende og komplet </a:t>
            </a:r>
          </a:p>
          <a:p>
            <a:r>
              <a:rPr lang="da-DK" sz="3000" dirty="0"/>
              <a:t>tekst beskrivelse</a:t>
            </a:r>
          </a:p>
        </p:txBody>
      </p:sp>
      <p:sp>
        <p:nvSpPr>
          <p:cNvPr id="33" name="Pil: højre 32">
            <a:extLst>
              <a:ext uri="{FF2B5EF4-FFF2-40B4-BE49-F238E27FC236}">
                <a16:creationId xmlns:a16="http://schemas.microsoft.com/office/drawing/2014/main" id="{F662B3E5-258F-951A-8989-5755C3C35A7F}"/>
              </a:ext>
            </a:extLst>
          </p:cNvPr>
          <p:cNvSpPr/>
          <p:nvPr/>
        </p:nvSpPr>
        <p:spPr>
          <a:xfrm>
            <a:off x="6662674" y="365855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4" name="Rektangel: afrundede hjørner 33">
            <a:extLst>
              <a:ext uri="{FF2B5EF4-FFF2-40B4-BE49-F238E27FC236}">
                <a16:creationId xmlns:a16="http://schemas.microsoft.com/office/drawing/2014/main" id="{DDA19EF5-F311-56F4-6CF6-11CD80D0709E}"/>
              </a:ext>
            </a:extLst>
          </p:cNvPr>
          <p:cNvSpPr/>
          <p:nvPr/>
        </p:nvSpPr>
        <p:spPr>
          <a:xfrm>
            <a:off x="7503236" y="345195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 name="Titel 1">
            <a:extLst>
              <a:ext uri="{FF2B5EF4-FFF2-40B4-BE49-F238E27FC236}">
                <a16:creationId xmlns:a16="http://schemas.microsoft.com/office/drawing/2014/main" id="{28246DAD-D778-9CF9-9027-E560DE4B52F1}"/>
              </a:ext>
            </a:extLst>
          </p:cNvPr>
          <p:cNvSpPr txBox="1">
            <a:spLocks/>
          </p:cNvSpPr>
          <p:nvPr/>
        </p:nvSpPr>
        <p:spPr>
          <a:xfrm>
            <a:off x="7462106" y="354809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3 - Fyldestgørende og komplet </a:t>
            </a:r>
          </a:p>
          <a:p>
            <a:r>
              <a:rPr lang="da-DK" sz="3000" dirty="0"/>
              <a:t>tekst beskrivelse</a:t>
            </a:r>
          </a:p>
        </p:txBody>
      </p:sp>
      <p:sp>
        <p:nvSpPr>
          <p:cNvPr id="36" name="Pil: højre 35">
            <a:extLst>
              <a:ext uri="{FF2B5EF4-FFF2-40B4-BE49-F238E27FC236}">
                <a16:creationId xmlns:a16="http://schemas.microsoft.com/office/drawing/2014/main" id="{97812EDE-6622-F797-717A-9F839582E042}"/>
              </a:ext>
            </a:extLst>
          </p:cNvPr>
          <p:cNvSpPr/>
          <p:nvPr/>
        </p:nvSpPr>
        <p:spPr>
          <a:xfrm>
            <a:off x="6669024" y="461740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 name="Rektangel: afrundede hjørner 36">
            <a:extLst>
              <a:ext uri="{FF2B5EF4-FFF2-40B4-BE49-F238E27FC236}">
                <a16:creationId xmlns:a16="http://schemas.microsoft.com/office/drawing/2014/main" id="{21B634F9-F057-9FE4-A9ED-B4F4C11587F1}"/>
              </a:ext>
            </a:extLst>
          </p:cNvPr>
          <p:cNvSpPr/>
          <p:nvPr/>
        </p:nvSpPr>
        <p:spPr>
          <a:xfrm>
            <a:off x="7509586" y="441080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8" name="Titel 1">
            <a:extLst>
              <a:ext uri="{FF2B5EF4-FFF2-40B4-BE49-F238E27FC236}">
                <a16:creationId xmlns:a16="http://schemas.microsoft.com/office/drawing/2014/main" id="{FBD418AE-D5DB-7E94-1EAA-2E99F14D7813}"/>
              </a:ext>
            </a:extLst>
          </p:cNvPr>
          <p:cNvSpPr txBox="1">
            <a:spLocks/>
          </p:cNvSpPr>
          <p:nvPr/>
        </p:nvSpPr>
        <p:spPr>
          <a:xfrm>
            <a:off x="7468456" y="450694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4 - Fyldestgørende og komplet </a:t>
            </a:r>
          </a:p>
          <a:p>
            <a:r>
              <a:rPr lang="da-DK" sz="3000" dirty="0"/>
              <a:t>tekst beskrivelse</a:t>
            </a:r>
          </a:p>
        </p:txBody>
      </p:sp>
      <p:sp>
        <p:nvSpPr>
          <p:cNvPr id="7" name="Titel 1">
            <a:extLst>
              <a:ext uri="{FF2B5EF4-FFF2-40B4-BE49-F238E27FC236}">
                <a16:creationId xmlns:a16="http://schemas.microsoft.com/office/drawing/2014/main" id="{FB92D320-0C21-220E-CDA1-5D8B7002D2C0}"/>
              </a:ext>
            </a:extLst>
          </p:cNvPr>
          <p:cNvSpPr txBox="1">
            <a:spLocks/>
          </p:cNvSpPr>
          <p:nvPr/>
        </p:nvSpPr>
        <p:spPr>
          <a:xfrm>
            <a:off x="4665017" y="5751534"/>
            <a:ext cx="1943652" cy="6234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Spørg en AI</a:t>
            </a:r>
          </a:p>
        </p:txBody>
      </p:sp>
      <p:cxnSp>
        <p:nvCxnSpPr>
          <p:cNvPr id="12" name="Lige pilforbindelse 11">
            <a:extLst>
              <a:ext uri="{FF2B5EF4-FFF2-40B4-BE49-F238E27FC236}">
                <a16:creationId xmlns:a16="http://schemas.microsoft.com/office/drawing/2014/main" id="{90569587-8465-9BC2-1F5F-92B6DD980D7C}"/>
              </a:ext>
            </a:extLst>
          </p:cNvPr>
          <p:cNvCxnSpPr>
            <a:cxnSpLocks/>
          </p:cNvCxnSpPr>
          <p:nvPr/>
        </p:nvCxnSpPr>
        <p:spPr>
          <a:xfrm flipV="1">
            <a:off x="6608669" y="5039822"/>
            <a:ext cx="185831" cy="806963"/>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pic>
        <p:nvPicPr>
          <p:cNvPr id="15" name="Billede 14" descr="Et billede, der indeholder grøn, skærmbillede, design, kunst&#10;&#10;Indhold genereret af kunstig intelligens kan være forkert.">
            <a:extLst>
              <a:ext uri="{FF2B5EF4-FFF2-40B4-BE49-F238E27FC236}">
                <a16:creationId xmlns:a16="http://schemas.microsoft.com/office/drawing/2014/main" id="{05980EA3-6237-5796-07F3-ADC62453E8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46028" y="850021"/>
            <a:ext cx="608036" cy="1216071"/>
          </a:xfrm>
          <a:prstGeom prst="rect">
            <a:avLst/>
          </a:prstGeom>
        </p:spPr>
      </p:pic>
      <p:pic>
        <p:nvPicPr>
          <p:cNvPr id="21" name="Billede 20" descr="Et billede, der indeholder symbol, plaster&#10;&#10;Indhold genereret af kunstig intelligens kan være forkert.">
            <a:extLst>
              <a:ext uri="{FF2B5EF4-FFF2-40B4-BE49-F238E27FC236}">
                <a16:creationId xmlns:a16="http://schemas.microsoft.com/office/drawing/2014/main" id="{03223C40-C136-4734-6852-7CB648853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346028" y="1442167"/>
            <a:ext cx="520589" cy="1041178"/>
          </a:xfrm>
          <a:prstGeom prst="rect">
            <a:avLst/>
          </a:prstGeom>
        </p:spPr>
      </p:pic>
      <p:sp>
        <p:nvSpPr>
          <p:cNvPr id="25" name="Rektangel: afrundede hjørner 24">
            <a:extLst>
              <a:ext uri="{FF2B5EF4-FFF2-40B4-BE49-F238E27FC236}">
                <a16:creationId xmlns:a16="http://schemas.microsoft.com/office/drawing/2014/main" id="{BA6F634C-1CF6-2DB1-2026-84DE7BD2F966}"/>
              </a:ext>
            </a:extLst>
          </p:cNvPr>
          <p:cNvSpPr/>
          <p:nvPr/>
        </p:nvSpPr>
        <p:spPr>
          <a:xfrm>
            <a:off x="11221720" y="1030059"/>
            <a:ext cx="803928" cy="1365751"/>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407024455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
            <a:extLst>
              <a:ext uri="{FF2B5EF4-FFF2-40B4-BE49-F238E27FC236}">
                <a16:creationId xmlns:a16="http://schemas.microsoft.com/office/drawing/2014/main" id="{998A7721-62B1-D4AB-0CA5-9D52988636E4}"/>
              </a:ext>
            </a:extLst>
          </p:cNvPr>
          <p:cNvSpPr txBox="1">
            <a:spLocks/>
          </p:cNvSpPr>
          <p:nvPr/>
        </p:nvSpPr>
        <p:spPr>
          <a:xfrm>
            <a:off x="264836" y="165047"/>
            <a:ext cx="11662327" cy="9991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2. Prioritet - skaffe pensum</a:t>
            </a:r>
          </a:p>
        </p:txBody>
      </p:sp>
      <p:sp>
        <p:nvSpPr>
          <p:cNvPr id="17" name="Rektangel: afrundede hjørner 16">
            <a:extLst>
              <a:ext uri="{FF2B5EF4-FFF2-40B4-BE49-F238E27FC236}">
                <a16:creationId xmlns:a16="http://schemas.microsoft.com/office/drawing/2014/main" id="{65128CA8-64E2-5BF9-BF94-B8B6944B7167}"/>
              </a:ext>
            </a:extLst>
          </p:cNvPr>
          <p:cNvSpPr/>
          <p:nvPr/>
        </p:nvSpPr>
        <p:spPr>
          <a:xfrm>
            <a:off x="347841" y="145913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Titel 1">
            <a:extLst>
              <a:ext uri="{FF2B5EF4-FFF2-40B4-BE49-F238E27FC236}">
                <a16:creationId xmlns:a16="http://schemas.microsoft.com/office/drawing/2014/main" id="{D2400EF5-2411-8853-36F6-B4D1CCF97AED}"/>
              </a:ext>
            </a:extLst>
          </p:cNvPr>
          <p:cNvSpPr txBox="1">
            <a:spLocks/>
          </p:cNvSpPr>
          <p:nvPr/>
        </p:nvSpPr>
        <p:spPr>
          <a:xfrm>
            <a:off x="446326" y="122741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Pensum til materiale</a:t>
            </a:r>
          </a:p>
        </p:txBody>
      </p:sp>
      <p:sp>
        <p:nvSpPr>
          <p:cNvPr id="5" name="Pil: højre 4">
            <a:extLst>
              <a:ext uri="{FF2B5EF4-FFF2-40B4-BE49-F238E27FC236}">
                <a16:creationId xmlns:a16="http://schemas.microsoft.com/office/drawing/2014/main" id="{CFE015F7-D00D-9328-C7DA-CAE026042512}"/>
              </a:ext>
            </a:extLst>
          </p:cNvPr>
          <p:cNvSpPr/>
          <p:nvPr/>
        </p:nvSpPr>
        <p:spPr>
          <a:xfrm>
            <a:off x="3690874" y="1833391"/>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a:extLst>
              <a:ext uri="{FF2B5EF4-FFF2-40B4-BE49-F238E27FC236}">
                <a16:creationId xmlns:a16="http://schemas.microsoft.com/office/drawing/2014/main" id="{E5091163-55D1-6FC2-B68C-ED6A084F91AA}"/>
              </a:ext>
            </a:extLst>
          </p:cNvPr>
          <p:cNvSpPr txBox="1">
            <a:spLocks/>
          </p:cNvSpPr>
          <p:nvPr/>
        </p:nvSpPr>
        <p:spPr>
          <a:xfrm>
            <a:off x="1193248" y="3333749"/>
            <a:ext cx="1943652" cy="6234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Spørg en AI</a:t>
            </a:r>
          </a:p>
        </p:txBody>
      </p:sp>
      <p:sp>
        <p:nvSpPr>
          <p:cNvPr id="8" name="Rektangel: afrundede hjørner 7">
            <a:extLst>
              <a:ext uri="{FF2B5EF4-FFF2-40B4-BE49-F238E27FC236}">
                <a16:creationId xmlns:a16="http://schemas.microsoft.com/office/drawing/2014/main" id="{A063CB1F-15CB-9212-5687-F09A8823E6EB}"/>
              </a:ext>
            </a:extLst>
          </p:cNvPr>
          <p:cNvSpPr/>
          <p:nvPr/>
        </p:nvSpPr>
        <p:spPr>
          <a:xfrm>
            <a:off x="4445861" y="1503582"/>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 name="Titel 1">
            <a:extLst>
              <a:ext uri="{FF2B5EF4-FFF2-40B4-BE49-F238E27FC236}">
                <a16:creationId xmlns:a16="http://schemas.microsoft.com/office/drawing/2014/main" id="{B75A0406-7841-4489-9CAD-7D93C1A8CB48}"/>
              </a:ext>
            </a:extLst>
          </p:cNvPr>
          <p:cNvSpPr txBox="1">
            <a:spLocks/>
          </p:cNvSpPr>
          <p:nvPr/>
        </p:nvSpPr>
        <p:spPr>
          <a:xfrm>
            <a:off x="4552253" y="1518145"/>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1</a:t>
            </a:r>
          </a:p>
        </p:txBody>
      </p:sp>
      <p:sp>
        <p:nvSpPr>
          <p:cNvPr id="10" name="Rektangel: afrundede hjørner 9">
            <a:extLst>
              <a:ext uri="{FF2B5EF4-FFF2-40B4-BE49-F238E27FC236}">
                <a16:creationId xmlns:a16="http://schemas.microsoft.com/office/drawing/2014/main" id="{A26FE462-8E6B-C4E9-EBC7-E1E4947089B3}"/>
              </a:ext>
            </a:extLst>
          </p:cNvPr>
          <p:cNvSpPr/>
          <p:nvPr/>
        </p:nvSpPr>
        <p:spPr>
          <a:xfrm>
            <a:off x="4452211" y="2468782"/>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Titel 1">
            <a:extLst>
              <a:ext uri="{FF2B5EF4-FFF2-40B4-BE49-F238E27FC236}">
                <a16:creationId xmlns:a16="http://schemas.microsoft.com/office/drawing/2014/main" id="{86AD2261-E8B7-15FD-88E6-2A3FC4364F40}"/>
              </a:ext>
            </a:extLst>
          </p:cNvPr>
          <p:cNvSpPr txBox="1">
            <a:spLocks/>
          </p:cNvSpPr>
          <p:nvPr/>
        </p:nvSpPr>
        <p:spPr>
          <a:xfrm>
            <a:off x="4558603" y="2483345"/>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2</a:t>
            </a:r>
          </a:p>
        </p:txBody>
      </p:sp>
      <p:sp>
        <p:nvSpPr>
          <p:cNvPr id="19" name="Rektangel: afrundede hjørner 18">
            <a:extLst>
              <a:ext uri="{FF2B5EF4-FFF2-40B4-BE49-F238E27FC236}">
                <a16:creationId xmlns:a16="http://schemas.microsoft.com/office/drawing/2014/main" id="{A1BBDA89-E64A-B941-426F-A53F948EEEBF}"/>
              </a:ext>
            </a:extLst>
          </p:cNvPr>
          <p:cNvSpPr/>
          <p:nvPr/>
        </p:nvSpPr>
        <p:spPr>
          <a:xfrm>
            <a:off x="4439511" y="3454081"/>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2" name="Titel 1">
            <a:extLst>
              <a:ext uri="{FF2B5EF4-FFF2-40B4-BE49-F238E27FC236}">
                <a16:creationId xmlns:a16="http://schemas.microsoft.com/office/drawing/2014/main" id="{AB27B04E-F813-DDA1-60DB-37AF4FFD9255}"/>
              </a:ext>
            </a:extLst>
          </p:cNvPr>
          <p:cNvSpPr txBox="1">
            <a:spLocks/>
          </p:cNvSpPr>
          <p:nvPr/>
        </p:nvSpPr>
        <p:spPr>
          <a:xfrm>
            <a:off x="4545903" y="3468644"/>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3</a:t>
            </a:r>
          </a:p>
        </p:txBody>
      </p:sp>
      <p:sp>
        <p:nvSpPr>
          <p:cNvPr id="23" name="Rektangel: afrundede hjørner 22">
            <a:extLst>
              <a:ext uri="{FF2B5EF4-FFF2-40B4-BE49-F238E27FC236}">
                <a16:creationId xmlns:a16="http://schemas.microsoft.com/office/drawing/2014/main" id="{2FC11982-28F1-D7F3-62D2-08B28C1E17F1}"/>
              </a:ext>
            </a:extLst>
          </p:cNvPr>
          <p:cNvSpPr/>
          <p:nvPr/>
        </p:nvSpPr>
        <p:spPr>
          <a:xfrm>
            <a:off x="4445861" y="4419281"/>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0" name="Titel 1">
            <a:extLst>
              <a:ext uri="{FF2B5EF4-FFF2-40B4-BE49-F238E27FC236}">
                <a16:creationId xmlns:a16="http://schemas.microsoft.com/office/drawing/2014/main" id="{2BE3A1F5-7E1E-0AC2-D2E7-8FE9CA703E43}"/>
              </a:ext>
            </a:extLst>
          </p:cNvPr>
          <p:cNvSpPr txBox="1">
            <a:spLocks/>
          </p:cNvSpPr>
          <p:nvPr/>
        </p:nvSpPr>
        <p:spPr>
          <a:xfrm>
            <a:off x="4552253" y="4433844"/>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4</a:t>
            </a:r>
          </a:p>
        </p:txBody>
      </p:sp>
      <p:cxnSp>
        <p:nvCxnSpPr>
          <p:cNvPr id="32" name="Lige pilforbindelse 31">
            <a:extLst>
              <a:ext uri="{FF2B5EF4-FFF2-40B4-BE49-F238E27FC236}">
                <a16:creationId xmlns:a16="http://schemas.microsoft.com/office/drawing/2014/main" id="{6AE56AB7-18CA-AAA4-5C10-8EBD4572E081}"/>
              </a:ext>
            </a:extLst>
          </p:cNvPr>
          <p:cNvCxnSpPr/>
          <p:nvPr/>
        </p:nvCxnSpPr>
        <p:spPr>
          <a:xfrm flipV="1">
            <a:off x="3136900" y="2439369"/>
            <a:ext cx="603250" cy="989631"/>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pic>
        <p:nvPicPr>
          <p:cNvPr id="3" name="Billede 2" descr="Et billede, der indeholder grøn, skærmbillede, design, kunst&#10;&#10;Indhold genereret af kunstig intelligens kan være forkert.">
            <a:extLst>
              <a:ext uri="{FF2B5EF4-FFF2-40B4-BE49-F238E27FC236}">
                <a16:creationId xmlns:a16="http://schemas.microsoft.com/office/drawing/2014/main" id="{0FF66FFA-E6A9-1301-0631-276FDFF59E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5188" y="1030059"/>
            <a:ext cx="608036" cy="1216071"/>
          </a:xfrm>
          <a:prstGeom prst="rect">
            <a:avLst/>
          </a:prstGeom>
        </p:spPr>
      </p:pic>
      <p:pic>
        <p:nvPicPr>
          <p:cNvPr id="11" name="Billede 10" descr="Et billede, der indeholder grøn, skærmbillede, design, kunst&#10;&#10;Indhold genereret af kunstig intelligens kan være forkert.">
            <a:extLst>
              <a:ext uri="{FF2B5EF4-FFF2-40B4-BE49-F238E27FC236}">
                <a16:creationId xmlns:a16="http://schemas.microsoft.com/office/drawing/2014/main" id="{6DB3C198-9652-C9D7-6E6C-69B728AF17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7682" y="1973640"/>
            <a:ext cx="608036" cy="1216071"/>
          </a:xfrm>
          <a:prstGeom prst="rect">
            <a:avLst/>
          </a:prstGeom>
        </p:spPr>
      </p:pic>
      <p:pic>
        <p:nvPicPr>
          <p:cNvPr id="14" name="Billede 13" descr="Et billede, der indeholder grøn, skærmbillede, design, kunst&#10;&#10;Indhold genereret af kunstig intelligens kan være forkert.">
            <a:extLst>
              <a:ext uri="{FF2B5EF4-FFF2-40B4-BE49-F238E27FC236}">
                <a16:creationId xmlns:a16="http://schemas.microsoft.com/office/drawing/2014/main" id="{4F28ACB3-3997-B2C6-EB56-00A7AC1B1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9932" y="2988678"/>
            <a:ext cx="608036" cy="1216071"/>
          </a:xfrm>
          <a:prstGeom prst="rect">
            <a:avLst/>
          </a:prstGeom>
        </p:spPr>
      </p:pic>
      <p:pic>
        <p:nvPicPr>
          <p:cNvPr id="20" name="Billede 19" descr="Et billede, der indeholder grøn, skærmbillede, design, kunst&#10;&#10;Indhold genereret af kunstig intelligens kan være forkert.">
            <a:extLst>
              <a:ext uri="{FF2B5EF4-FFF2-40B4-BE49-F238E27FC236}">
                <a16:creationId xmlns:a16="http://schemas.microsoft.com/office/drawing/2014/main" id="{AC96480E-FDCD-9EEE-1904-B63FB2F46C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9932" y="3936071"/>
            <a:ext cx="608036" cy="1216071"/>
          </a:xfrm>
          <a:prstGeom prst="rect">
            <a:avLst/>
          </a:prstGeom>
        </p:spPr>
      </p:pic>
      <p:sp>
        <p:nvSpPr>
          <p:cNvPr id="2" name="Pil: højre 1">
            <a:extLst>
              <a:ext uri="{FF2B5EF4-FFF2-40B4-BE49-F238E27FC236}">
                <a16:creationId xmlns:a16="http://schemas.microsoft.com/office/drawing/2014/main" id="{BDD49758-EC27-7FB9-CE3D-EA915B1A5673}"/>
              </a:ext>
            </a:extLst>
          </p:cNvPr>
          <p:cNvSpPr/>
          <p:nvPr/>
        </p:nvSpPr>
        <p:spPr>
          <a:xfrm>
            <a:off x="6662674" y="166465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ktangel: afrundede hjørner 3">
            <a:extLst>
              <a:ext uri="{FF2B5EF4-FFF2-40B4-BE49-F238E27FC236}">
                <a16:creationId xmlns:a16="http://schemas.microsoft.com/office/drawing/2014/main" id="{C16DA606-D46D-FE22-C691-E94362C067C3}"/>
              </a:ext>
            </a:extLst>
          </p:cNvPr>
          <p:cNvSpPr/>
          <p:nvPr/>
        </p:nvSpPr>
        <p:spPr>
          <a:xfrm>
            <a:off x="7503236" y="145805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 name="Titel 1">
            <a:extLst>
              <a:ext uri="{FF2B5EF4-FFF2-40B4-BE49-F238E27FC236}">
                <a16:creationId xmlns:a16="http://schemas.microsoft.com/office/drawing/2014/main" id="{D201B23E-78A6-613C-0096-EAD80A489049}"/>
              </a:ext>
            </a:extLst>
          </p:cNvPr>
          <p:cNvSpPr txBox="1">
            <a:spLocks/>
          </p:cNvSpPr>
          <p:nvPr/>
        </p:nvSpPr>
        <p:spPr>
          <a:xfrm>
            <a:off x="7462106" y="155419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1 - Fyldestgørende og komplet </a:t>
            </a:r>
          </a:p>
          <a:p>
            <a:r>
              <a:rPr lang="da-DK" sz="3000" dirty="0"/>
              <a:t>tekst beskrivelse</a:t>
            </a:r>
          </a:p>
        </p:txBody>
      </p:sp>
      <p:sp>
        <p:nvSpPr>
          <p:cNvPr id="28" name="Pil: højre 27">
            <a:extLst>
              <a:ext uri="{FF2B5EF4-FFF2-40B4-BE49-F238E27FC236}">
                <a16:creationId xmlns:a16="http://schemas.microsoft.com/office/drawing/2014/main" id="{23AA6732-21F6-BAFF-E14D-66E4D1C5F965}"/>
              </a:ext>
            </a:extLst>
          </p:cNvPr>
          <p:cNvSpPr/>
          <p:nvPr/>
        </p:nvSpPr>
        <p:spPr>
          <a:xfrm>
            <a:off x="6662674" y="267430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 name="Rektangel: afrundede hjørner 28">
            <a:extLst>
              <a:ext uri="{FF2B5EF4-FFF2-40B4-BE49-F238E27FC236}">
                <a16:creationId xmlns:a16="http://schemas.microsoft.com/office/drawing/2014/main" id="{C5E78237-B339-6CE1-0DE9-5D209EE98592}"/>
              </a:ext>
            </a:extLst>
          </p:cNvPr>
          <p:cNvSpPr/>
          <p:nvPr/>
        </p:nvSpPr>
        <p:spPr>
          <a:xfrm>
            <a:off x="7503236" y="246770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1" name="Titel 1">
            <a:extLst>
              <a:ext uri="{FF2B5EF4-FFF2-40B4-BE49-F238E27FC236}">
                <a16:creationId xmlns:a16="http://schemas.microsoft.com/office/drawing/2014/main" id="{341E0676-540B-E3AB-4CE2-CE797DEB9AC3}"/>
              </a:ext>
            </a:extLst>
          </p:cNvPr>
          <p:cNvSpPr txBox="1">
            <a:spLocks/>
          </p:cNvSpPr>
          <p:nvPr/>
        </p:nvSpPr>
        <p:spPr>
          <a:xfrm>
            <a:off x="7462106" y="256384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2 - Fyldestgørende og komplet </a:t>
            </a:r>
          </a:p>
          <a:p>
            <a:r>
              <a:rPr lang="da-DK" sz="3000" dirty="0"/>
              <a:t>tekst beskrivelse</a:t>
            </a:r>
          </a:p>
        </p:txBody>
      </p:sp>
      <p:sp>
        <p:nvSpPr>
          <p:cNvPr id="33" name="Pil: højre 32">
            <a:extLst>
              <a:ext uri="{FF2B5EF4-FFF2-40B4-BE49-F238E27FC236}">
                <a16:creationId xmlns:a16="http://schemas.microsoft.com/office/drawing/2014/main" id="{F662B3E5-258F-951A-8989-5755C3C35A7F}"/>
              </a:ext>
            </a:extLst>
          </p:cNvPr>
          <p:cNvSpPr/>
          <p:nvPr/>
        </p:nvSpPr>
        <p:spPr>
          <a:xfrm>
            <a:off x="6662674" y="365855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4" name="Rektangel: afrundede hjørner 33">
            <a:extLst>
              <a:ext uri="{FF2B5EF4-FFF2-40B4-BE49-F238E27FC236}">
                <a16:creationId xmlns:a16="http://schemas.microsoft.com/office/drawing/2014/main" id="{DDA19EF5-F311-56F4-6CF6-11CD80D0709E}"/>
              </a:ext>
            </a:extLst>
          </p:cNvPr>
          <p:cNvSpPr/>
          <p:nvPr/>
        </p:nvSpPr>
        <p:spPr>
          <a:xfrm>
            <a:off x="7503236" y="345195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 name="Titel 1">
            <a:extLst>
              <a:ext uri="{FF2B5EF4-FFF2-40B4-BE49-F238E27FC236}">
                <a16:creationId xmlns:a16="http://schemas.microsoft.com/office/drawing/2014/main" id="{28246DAD-D778-9CF9-9027-E560DE4B52F1}"/>
              </a:ext>
            </a:extLst>
          </p:cNvPr>
          <p:cNvSpPr txBox="1">
            <a:spLocks/>
          </p:cNvSpPr>
          <p:nvPr/>
        </p:nvSpPr>
        <p:spPr>
          <a:xfrm>
            <a:off x="7462106" y="354809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3 - Fyldestgørende og komplet </a:t>
            </a:r>
          </a:p>
          <a:p>
            <a:r>
              <a:rPr lang="da-DK" sz="3000" dirty="0"/>
              <a:t>tekst beskrivelse</a:t>
            </a:r>
          </a:p>
        </p:txBody>
      </p:sp>
      <p:sp>
        <p:nvSpPr>
          <p:cNvPr id="36" name="Pil: højre 35">
            <a:extLst>
              <a:ext uri="{FF2B5EF4-FFF2-40B4-BE49-F238E27FC236}">
                <a16:creationId xmlns:a16="http://schemas.microsoft.com/office/drawing/2014/main" id="{97812EDE-6622-F797-717A-9F839582E042}"/>
              </a:ext>
            </a:extLst>
          </p:cNvPr>
          <p:cNvSpPr/>
          <p:nvPr/>
        </p:nvSpPr>
        <p:spPr>
          <a:xfrm>
            <a:off x="6669024" y="461740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 name="Rektangel: afrundede hjørner 36">
            <a:extLst>
              <a:ext uri="{FF2B5EF4-FFF2-40B4-BE49-F238E27FC236}">
                <a16:creationId xmlns:a16="http://schemas.microsoft.com/office/drawing/2014/main" id="{21B634F9-F057-9FE4-A9ED-B4F4C11587F1}"/>
              </a:ext>
            </a:extLst>
          </p:cNvPr>
          <p:cNvSpPr/>
          <p:nvPr/>
        </p:nvSpPr>
        <p:spPr>
          <a:xfrm>
            <a:off x="7509586" y="441080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8" name="Titel 1">
            <a:extLst>
              <a:ext uri="{FF2B5EF4-FFF2-40B4-BE49-F238E27FC236}">
                <a16:creationId xmlns:a16="http://schemas.microsoft.com/office/drawing/2014/main" id="{FBD418AE-D5DB-7E94-1EAA-2E99F14D7813}"/>
              </a:ext>
            </a:extLst>
          </p:cNvPr>
          <p:cNvSpPr txBox="1">
            <a:spLocks/>
          </p:cNvSpPr>
          <p:nvPr/>
        </p:nvSpPr>
        <p:spPr>
          <a:xfrm>
            <a:off x="7468456" y="450694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4 - Fyldestgørende og komplet </a:t>
            </a:r>
          </a:p>
          <a:p>
            <a:r>
              <a:rPr lang="da-DK" sz="3000" dirty="0"/>
              <a:t>tekst beskrivelse</a:t>
            </a:r>
          </a:p>
        </p:txBody>
      </p:sp>
      <p:sp>
        <p:nvSpPr>
          <p:cNvPr id="7" name="Titel 1">
            <a:extLst>
              <a:ext uri="{FF2B5EF4-FFF2-40B4-BE49-F238E27FC236}">
                <a16:creationId xmlns:a16="http://schemas.microsoft.com/office/drawing/2014/main" id="{FB92D320-0C21-220E-CDA1-5D8B7002D2C0}"/>
              </a:ext>
            </a:extLst>
          </p:cNvPr>
          <p:cNvSpPr txBox="1">
            <a:spLocks/>
          </p:cNvSpPr>
          <p:nvPr/>
        </p:nvSpPr>
        <p:spPr>
          <a:xfrm>
            <a:off x="4665017" y="5751534"/>
            <a:ext cx="1943652" cy="6234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Spørg en AI</a:t>
            </a:r>
          </a:p>
        </p:txBody>
      </p:sp>
      <p:cxnSp>
        <p:nvCxnSpPr>
          <p:cNvPr id="12" name="Lige pilforbindelse 11">
            <a:extLst>
              <a:ext uri="{FF2B5EF4-FFF2-40B4-BE49-F238E27FC236}">
                <a16:creationId xmlns:a16="http://schemas.microsoft.com/office/drawing/2014/main" id="{90569587-8465-9BC2-1F5F-92B6DD980D7C}"/>
              </a:ext>
            </a:extLst>
          </p:cNvPr>
          <p:cNvCxnSpPr>
            <a:cxnSpLocks/>
          </p:cNvCxnSpPr>
          <p:nvPr/>
        </p:nvCxnSpPr>
        <p:spPr>
          <a:xfrm flipV="1">
            <a:off x="6608669" y="5039822"/>
            <a:ext cx="185831" cy="806963"/>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pic>
        <p:nvPicPr>
          <p:cNvPr id="15" name="Billede 14" descr="Et billede, der indeholder grøn, skærmbillede, design, kunst&#10;&#10;Indhold genereret af kunstig intelligens kan være forkert.">
            <a:extLst>
              <a:ext uri="{FF2B5EF4-FFF2-40B4-BE49-F238E27FC236}">
                <a16:creationId xmlns:a16="http://schemas.microsoft.com/office/drawing/2014/main" id="{05980EA3-6237-5796-07F3-ADC62453E8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46028" y="850021"/>
            <a:ext cx="608036" cy="1216071"/>
          </a:xfrm>
          <a:prstGeom prst="rect">
            <a:avLst/>
          </a:prstGeom>
        </p:spPr>
      </p:pic>
    </p:spTree>
    <p:extLst>
      <p:ext uri="{BB962C8B-B14F-4D97-AF65-F5344CB8AC3E}">
        <p14:creationId xmlns:p14="http://schemas.microsoft.com/office/powerpoint/2010/main" val="148404937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348061-FD58-204F-E8C1-989293257C7F}"/>
              </a:ext>
            </a:extLst>
          </p:cNvPr>
          <p:cNvSpPr>
            <a:spLocks noGrp="1"/>
          </p:cNvSpPr>
          <p:nvPr>
            <p:ph type="title"/>
          </p:nvPr>
        </p:nvSpPr>
        <p:spPr>
          <a:xfrm>
            <a:off x="2240968" y="2555294"/>
            <a:ext cx="7710063" cy="1127878"/>
          </a:xfrm>
        </p:spPr>
        <p:txBody>
          <a:bodyPr>
            <a:normAutofit fontScale="90000"/>
          </a:bodyPr>
          <a:lstStyle/>
          <a:p>
            <a:r>
              <a:rPr lang="da-DK" dirty="0"/>
              <a:t>Nogen spørgsmål eller kommentar?</a:t>
            </a:r>
          </a:p>
        </p:txBody>
      </p:sp>
    </p:spTree>
    <p:extLst>
      <p:ext uri="{BB962C8B-B14F-4D97-AF65-F5344CB8AC3E}">
        <p14:creationId xmlns:p14="http://schemas.microsoft.com/office/powerpoint/2010/main" val="20318492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9CF979-BB33-2212-FA6A-D6EBD78972E9}"/>
              </a:ext>
            </a:extLst>
          </p:cNvPr>
          <p:cNvSpPr>
            <a:spLocks noGrp="1"/>
          </p:cNvSpPr>
          <p:nvPr>
            <p:ph type="title"/>
          </p:nvPr>
        </p:nvSpPr>
        <p:spPr/>
        <p:txBody>
          <a:bodyPr/>
          <a:lstStyle/>
          <a:p>
            <a:r>
              <a:rPr lang="da-DK" dirty="0"/>
              <a:t>30 minutters øvelse</a:t>
            </a:r>
          </a:p>
        </p:txBody>
      </p:sp>
      <p:sp>
        <p:nvSpPr>
          <p:cNvPr id="3" name="Pladsholder til indhold 2">
            <a:extLst>
              <a:ext uri="{FF2B5EF4-FFF2-40B4-BE49-F238E27FC236}">
                <a16:creationId xmlns:a16="http://schemas.microsoft.com/office/drawing/2014/main" id="{9B8FCF49-5384-08F9-FFEE-9FC6E9784AAC}"/>
              </a:ext>
            </a:extLst>
          </p:cNvPr>
          <p:cNvSpPr>
            <a:spLocks noGrp="1"/>
          </p:cNvSpPr>
          <p:nvPr>
            <p:ph idx="1"/>
          </p:nvPr>
        </p:nvSpPr>
        <p:spPr>
          <a:xfrm>
            <a:off x="838200" y="1825625"/>
            <a:ext cx="6540062" cy="4351338"/>
          </a:xfrm>
        </p:spPr>
        <p:txBody>
          <a:bodyPr>
            <a:normAutofit/>
          </a:bodyPr>
          <a:lstStyle/>
          <a:p>
            <a:r>
              <a:rPr lang="da-DK" dirty="0"/>
              <a:t>Anvend </a:t>
            </a:r>
            <a:r>
              <a:rPr lang="da-DK" dirty="0" err="1"/>
              <a:t>preprompt</a:t>
            </a:r>
            <a:r>
              <a:rPr lang="da-DK" dirty="0"/>
              <a:t> 2 til at få indhold til et emne du har genereret fra tidligere</a:t>
            </a:r>
          </a:p>
          <a:p>
            <a:r>
              <a:rPr lang="da-DK" dirty="0"/>
              <a:t>Slides og </a:t>
            </a:r>
            <a:r>
              <a:rPr lang="da-DK" dirty="0" err="1"/>
              <a:t>preprompt</a:t>
            </a:r>
            <a:r>
              <a:rPr lang="da-DK" dirty="0"/>
              <a:t> 2 kan hentes på dette link: </a:t>
            </a:r>
            <a:r>
              <a:rPr lang="da-DK" sz="2800" dirty="0">
                <a:hlinkClick r:id="rId2"/>
              </a:rPr>
              <a:t>vcpt.eucl.dk/forberedelse</a:t>
            </a:r>
            <a:endParaRPr lang="da-DK" sz="2800" dirty="0"/>
          </a:p>
          <a:p>
            <a:r>
              <a:rPr lang="da-DK" dirty="0"/>
              <a:t>Skriv dine tanker ned </a:t>
            </a:r>
          </a:p>
          <a:p>
            <a:pPr marL="0" indent="0">
              <a:buNone/>
            </a:pPr>
            <a:r>
              <a:rPr lang="da-DK" dirty="0"/>
              <a:t>	(Vi gennemgår dem bagefter)</a:t>
            </a:r>
          </a:p>
          <a:p>
            <a:pPr marL="0" indent="0">
              <a:buNone/>
            </a:pPr>
            <a:endParaRPr lang="da-DK" dirty="0"/>
          </a:p>
          <a:p>
            <a:endParaRPr lang="da-DK" dirty="0"/>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5" name="Tilføjelsesprogram 4">
                <a:extLst>
                  <a:ext uri="{FF2B5EF4-FFF2-40B4-BE49-F238E27FC236}">
                    <a16:creationId xmlns:a16="http://schemas.microsoft.com/office/drawing/2014/main" id="{4407389E-81E0-195E-4EF8-9AC83F19C2CD}"/>
                  </a:ext>
                </a:extLst>
              </p:cNvPr>
              <p:cNvGraphicFramePr>
                <a:graphicFrameLocks noGrp="1"/>
              </p:cNvGraphicFramePr>
              <p:nvPr/>
            </p:nvGraphicFramePr>
            <p:xfrm>
              <a:off x="7535789" y="1326470"/>
              <a:ext cx="4579032" cy="309957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p:pic>
            <p:nvPicPr>
              <p:cNvPr id="5" name="Tilføjelsesprogram 4">
                <a:extLst>
                  <a:ext uri="{FF2B5EF4-FFF2-40B4-BE49-F238E27FC236}">
                    <a16:creationId xmlns:a16="http://schemas.microsoft.com/office/drawing/2014/main" id="{4407389E-81E0-195E-4EF8-9AC83F19C2CD}"/>
                  </a:ext>
                </a:extLst>
              </p:cNvPr>
              <p:cNvPicPr>
                <a:picLocks noGrp="1" noRot="1" noChangeAspect="1" noMove="1" noResize="1" noEditPoints="1" noAdjustHandles="1" noChangeArrowheads="1" noChangeShapeType="1"/>
              </p:cNvPicPr>
              <p:nvPr/>
            </p:nvPicPr>
            <p:blipFill>
              <a:blip r:embed="rId4"/>
              <a:stretch>
                <a:fillRect/>
              </a:stretch>
            </p:blipFill>
            <p:spPr>
              <a:xfrm>
                <a:off x="7535789" y="1326470"/>
                <a:ext cx="4579032" cy="3099570"/>
              </a:xfrm>
              <a:prstGeom prst="rect">
                <a:avLst/>
              </a:prstGeom>
            </p:spPr>
          </p:pic>
        </mc:Fallback>
      </mc:AlternateContent>
      <p:pic>
        <p:nvPicPr>
          <p:cNvPr id="4" name="Billede 3">
            <a:extLst>
              <a:ext uri="{FF2B5EF4-FFF2-40B4-BE49-F238E27FC236}">
                <a16:creationId xmlns:a16="http://schemas.microsoft.com/office/drawing/2014/main" id="{25CA504D-EAD2-5B3B-9D0B-5B22CB227AAF}"/>
              </a:ext>
            </a:extLst>
          </p:cNvPr>
          <p:cNvPicPr>
            <a:picLocks noChangeAspect="1"/>
          </p:cNvPicPr>
          <p:nvPr/>
        </p:nvPicPr>
        <p:blipFill>
          <a:blip r:embed="rId5"/>
          <a:stretch>
            <a:fillRect/>
          </a:stretch>
        </p:blipFill>
        <p:spPr>
          <a:xfrm>
            <a:off x="0" y="5130095"/>
            <a:ext cx="12192000" cy="1727905"/>
          </a:xfrm>
          <a:prstGeom prst="rect">
            <a:avLst/>
          </a:prstGeom>
        </p:spPr>
      </p:pic>
      <p:pic>
        <p:nvPicPr>
          <p:cNvPr id="6" name="Billede 5">
            <a:extLst>
              <a:ext uri="{FF2B5EF4-FFF2-40B4-BE49-F238E27FC236}">
                <a16:creationId xmlns:a16="http://schemas.microsoft.com/office/drawing/2014/main" id="{FEA5C795-346B-BDDC-716A-FE8B5B3C7FAC}"/>
              </a:ext>
            </a:extLst>
          </p:cNvPr>
          <p:cNvPicPr>
            <a:picLocks noChangeAspect="1"/>
          </p:cNvPicPr>
          <p:nvPr/>
        </p:nvPicPr>
        <p:blipFill>
          <a:blip r:embed="rId6"/>
          <a:stretch>
            <a:fillRect/>
          </a:stretch>
        </p:blipFill>
        <p:spPr>
          <a:xfrm>
            <a:off x="7113494" y="4643096"/>
            <a:ext cx="1852702" cy="1849780"/>
          </a:xfrm>
          <a:prstGeom prst="rect">
            <a:avLst/>
          </a:prstGeom>
        </p:spPr>
      </p:pic>
    </p:spTree>
    <p:extLst>
      <p:ext uri="{BB962C8B-B14F-4D97-AF65-F5344CB8AC3E}">
        <p14:creationId xmlns:p14="http://schemas.microsoft.com/office/powerpoint/2010/main" val="3343060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afrundede hjørner 2">
            <a:extLst>
              <a:ext uri="{FF2B5EF4-FFF2-40B4-BE49-F238E27FC236}">
                <a16:creationId xmlns:a16="http://schemas.microsoft.com/office/drawing/2014/main" id="{C87A2486-AFCE-02A2-D94B-0B5B2DD925B5}"/>
              </a:ext>
            </a:extLst>
          </p:cNvPr>
          <p:cNvSpPr/>
          <p:nvPr/>
        </p:nvSpPr>
        <p:spPr>
          <a:xfrm>
            <a:off x="8296585" y="2712110"/>
            <a:ext cx="3630578" cy="784555"/>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 name="Titel 1">
            <a:extLst>
              <a:ext uri="{FF2B5EF4-FFF2-40B4-BE49-F238E27FC236}">
                <a16:creationId xmlns:a16="http://schemas.microsoft.com/office/drawing/2014/main" id="{6A2F3B5D-7114-62FE-C849-19A3E91B0BB8}"/>
              </a:ext>
            </a:extLst>
          </p:cNvPr>
          <p:cNvSpPr txBox="1">
            <a:spLocks/>
          </p:cNvSpPr>
          <p:nvPr/>
        </p:nvSpPr>
        <p:spPr>
          <a:xfrm>
            <a:off x="8296585" y="2577420"/>
            <a:ext cx="3630578" cy="8053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Kladder</a:t>
            </a:r>
          </a:p>
        </p:txBody>
      </p:sp>
      <p:sp>
        <p:nvSpPr>
          <p:cNvPr id="10" name="Pil: højre 9">
            <a:extLst>
              <a:ext uri="{FF2B5EF4-FFF2-40B4-BE49-F238E27FC236}">
                <a16:creationId xmlns:a16="http://schemas.microsoft.com/office/drawing/2014/main" id="{A4A949FA-A800-1A8D-4D22-C17EE3C73812}"/>
              </a:ext>
            </a:extLst>
          </p:cNvPr>
          <p:cNvSpPr/>
          <p:nvPr/>
        </p:nvSpPr>
        <p:spPr>
          <a:xfrm>
            <a:off x="7439396" y="2949635"/>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afrundede hjørner 10">
            <a:extLst>
              <a:ext uri="{FF2B5EF4-FFF2-40B4-BE49-F238E27FC236}">
                <a16:creationId xmlns:a16="http://schemas.microsoft.com/office/drawing/2014/main" id="{EF40844F-4DF6-DFE6-FBE9-712F409406CD}"/>
              </a:ext>
            </a:extLst>
          </p:cNvPr>
          <p:cNvSpPr/>
          <p:nvPr/>
        </p:nvSpPr>
        <p:spPr>
          <a:xfrm>
            <a:off x="341491" y="268468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Titel 1">
            <a:extLst>
              <a:ext uri="{FF2B5EF4-FFF2-40B4-BE49-F238E27FC236}">
                <a16:creationId xmlns:a16="http://schemas.microsoft.com/office/drawing/2014/main" id="{C698EFB7-C3EB-6D58-3BAC-85B2A0DF5615}"/>
              </a:ext>
            </a:extLst>
          </p:cNvPr>
          <p:cNvSpPr txBox="1">
            <a:spLocks/>
          </p:cNvSpPr>
          <p:nvPr/>
        </p:nvSpPr>
        <p:spPr>
          <a:xfrm>
            <a:off x="439976" y="245296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Tid til læreforberedelse</a:t>
            </a:r>
          </a:p>
        </p:txBody>
      </p:sp>
      <p:sp>
        <p:nvSpPr>
          <p:cNvPr id="13" name="Rektangel: afrundede hjørner 12">
            <a:extLst>
              <a:ext uri="{FF2B5EF4-FFF2-40B4-BE49-F238E27FC236}">
                <a16:creationId xmlns:a16="http://schemas.microsoft.com/office/drawing/2014/main" id="{3D9819E9-3785-66F7-F5A9-CED72C4D51F4}"/>
              </a:ext>
            </a:extLst>
          </p:cNvPr>
          <p:cNvSpPr/>
          <p:nvPr/>
        </p:nvSpPr>
        <p:spPr>
          <a:xfrm>
            <a:off x="4454958" y="1797394"/>
            <a:ext cx="2668574" cy="2510899"/>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 name="Titel 1">
            <a:extLst>
              <a:ext uri="{FF2B5EF4-FFF2-40B4-BE49-F238E27FC236}">
                <a16:creationId xmlns:a16="http://schemas.microsoft.com/office/drawing/2014/main" id="{F6D4B999-41E9-C4C2-9579-773BC6E931A8}"/>
              </a:ext>
            </a:extLst>
          </p:cNvPr>
          <p:cNvSpPr txBox="1">
            <a:spLocks/>
          </p:cNvSpPr>
          <p:nvPr/>
        </p:nvSpPr>
        <p:spPr>
          <a:xfrm>
            <a:off x="4900448" y="2244107"/>
            <a:ext cx="1756384" cy="135497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7000" b="1" dirty="0"/>
              <a:t>AI</a:t>
            </a:r>
          </a:p>
        </p:txBody>
      </p:sp>
      <p:sp>
        <p:nvSpPr>
          <p:cNvPr id="15" name="Pil: højre 14">
            <a:extLst>
              <a:ext uri="{FF2B5EF4-FFF2-40B4-BE49-F238E27FC236}">
                <a16:creationId xmlns:a16="http://schemas.microsoft.com/office/drawing/2014/main" id="{54991173-310A-4A0C-10F7-06A128D3F467}"/>
              </a:ext>
            </a:extLst>
          </p:cNvPr>
          <p:cNvSpPr/>
          <p:nvPr/>
        </p:nvSpPr>
        <p:spPr>
          <a:xfrm>
            <a:off x="3621024" y="3052843"/>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afrundede hjørner 5">
            <a:extLst>
              <a:ext uri="{FF2B5EF4-FFF2-40B4-BE49-F238E27FC236}">
                <a16:creationId xmlns:a16="http://schemas.microsoft.com/office/drawing/2014/main" id="{4D058DC4-143F-DA7B-BAF9-59A572C77701}"/>
              </a:ext>
            </a:extLst>
          </p:cNvPr>
          <p:cNvSpPr/>
          <p:nvPr/>
        </p:nvSpPr>
        <p:spPr>
          <a:xfrm>
            <a:off x="8302935" y="3575710"/>
            <a:ext cx="3630578" cy="784555"/>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itel 1">
            <a:extLst>
              <a:ext uri="{FF2B5EF4-FFF2-40B4-BE49-F238E27FC236}">
                <a16:creationId xmlns:a16="http://schemas.microsoft.com/office/drawing/2014/main" id="{7C47583F-5A5E-7549-3DD6-56A6E207701C}"/>
              </a:ext>
            </a:extLst>
          </p:cNvPr>
          <p:cNvSpPr txBox="1">
            <a:spLocks/>
          </p:cNvSpPr>
          <p:nvPr/>
        </p:nvSpPr>
        <p:spPr>
          <a:xfrm>
            <a:off x="8302935" y="3441020"/>
            <a:ext cx="3630578" cy="8053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Ideer</a:t>
            </a:r>
          </a:p>
        </p:txBody>
      </p:sp>
      <p:sp>
        <p:nvSpPr>
          <p:cNvPr id="2" name="Titel 1">
            <a:extLst>
              <a:ext uri="{FF2B5EF4-FFF2-40B4-BE49-F238E27FC236}">
                <a16:creationId xmlns:a16="http://schemas.microsoft.com/office/drawing/2014/main" id="{47A3E5C2-72D1-3239-F4BE-5CB279BF8939}"/>
              </a:ext>
            </a:extLst>
          </p:cNvPr>
          <p:cNvSpPr>
            <a:spLocks noGrp="1"/>
          </p:cNvSpPr>
          <p:nvPr>
            <p:ph type="ctrTitle"/>
          </p:nvPr>
        </p:nvSpPr>
        <p:spPr>
          <a:xfrm>
            <a:off x="264836" y="167962"/>
            <a:ext cx="11662327" cy="999177"/>
          </a:xfrm>
        </p:spPr>
        <p:txBody>
          <a:bodyPr>
            <a:normAutofit/>
          </a:bodyPr>
          <a:lstStyle/>
          <a:p>
            <a:r>
              <a:rPr lang="da-DK" sz="3000" dirty="0"/>
              <a:t>Kan AI lave nyt undervisningsmateriale?</a:t>
            </a:r>
          </a:p>
        </p:txBody>
      </p:sp>
    </p:spTree>
    <p:extLst>
      <p:ext uri="{BB962C8B-B14F-4D97-AF65-F5344CB8AC3E}">
        <p14:creationId xmlns:p14="http://schemas.microsoft.com/office/powerpoint/2010/main" val="178001650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9CF979-BB33-2212-FA6A-D6EBD78972E9}"/>
              </a:ext>
            </a:extLst>
          </p:cNvPr>
          <p:cNvSpPr>
            <a:spLocks noGrp="1"/>
          </p:cNvSpPr>
          <p:nvPr>
            <p:ph type="title"/>
          </p:nvPr>
        </p:nvSpPr>
        <p:spPr/>
        <p:txBody>
          <a:bodyPr/>
          <a:lstStyle/>
          <a:p>
            <a:pPr algn="ctr"/>
            <a:r>
              <a:rPr lang="da-DK" dirty="0"/>
              <a:t>Hvordan gik øvelsen?</a:t>
            </a:r>
          </a:p>
        </p:txBody>
      </p:sp>
      <p:sp>
        <p:nvSpPr>
          <p:cNvPr id="3" name="Pladsholder til indhold 2">
            <a:extLst>
              <a:ext uri="{FF2B5EF4-FFF2-40B4-BE49-F238E27FC236}">
                <a16:creationId xmlns:a16="http://schemas.microsoft.com/office/drawing/2014/main" id="{9B8FCF49-5384-08F9-FFEE-9FC6E9784AAC}"/>
              </a:ext>
            </a:extLst>
          </p:cNvPr>
          <p:cNvSpPr>
            <a:spLocks noGrp="1"/>
          </p:cNvSpPr>
          <p:nvPr>
            <p:ph idx="1"/>
          </p:nvPr>
        </p:nvSpPr>
        <p:spPr>
          <a:xfrm>
            <a:off x="555362" y="2263519"/>
            <a:ext cx="11081276" cy="1883921"/>
          </a:xfrm>
        </p:spPr>
        <p:txBody>
          <a:bodyPr>
            <a:normAutofit/>
          </a:bodyPr>
          <a:lstStyle/>
          <a:p>
            <a:pPr marL="0" indent="0" algn="ctr">
              <a:buNone/>
            </a:pPr>
            <a:r>
              <a:rPr lang="da-DK" dirty="0"/>
              <a:t>Hvor god/dårlig var AI til at lave fyldestgørende fremlæggelser?</a:t>
            </a:r>
          </a:p>
          <a:p>
            <a:pPr marL="0" indent="0" algn="ctr">
              <a:buNone/>
            </a:pPr>
            <a:endParaRPr lang="da-DK" dirty="0"/>
          </a:p>
          <a:p>
            <a:pPr marL="0" indent="0" algn="ctr">
              <a:buNone/>
            </a:pPr>
            <a:r>
              <a:rPr lang="da-DK" dirty="0"/>
              <a:t>Er der nogle yderligere noter eller kommentar?</a:t>
            </a:r>
          </a:p>
          <a:p>
            <a:pPr algn="ctr"/>
            <a:endParaRPr lang="da-DK" dirty="0"/>
          </a:p>
        </p:txBody>
      </p:sp>
      <p:pic>
        <p:nvPicPr>
          <p:cNvPr id="4" name="Billede 3">
            <a:extLst>
              <a:ext uri="{FF2B5EF4-FFF2-40B4-BE49-F238E27FC236}">
                <a16:creationId xmlns:a16="http://schemas.microsoft.com/office/drawing/2014/main" id="{25CA504D-EAD2-5B3B-9D0B-5B22CB227AAF}"/>
              </a:ext>
            </a:extLst>
          </p:cNvPr>
          <p:cNvPicPr>
            <a:picLocks noChangeAspect="1"/>
          </p:cNvPicPr>
          <p:nvPr/>
        </p:nvPicPr>
        <p:blipFill>
          <a:blip r:embed="rId2"/>
          <a:stretch>
            <a:fillRect/>
          </a:stretch>
        </p:blipFill>
        <p:spPr>
          <a:xfrm>
            <a:off x="0" y="5130095"/>
            <a:ext cx="12192000" cy="1727905"/>
          </a:xfrm>
          <a:prstGeom prst="rect">
            <a:avLst/>
          </a:prstGeom>
        </p:spPr>
      </p:pic>
    </p:spTree>
    <p:extLst>
      <p:ext uri="{BB962C8B-B14F-4D97-AF65-F5344CB8AC3E}">
        <p14:creationId xmlns:p14="http://schemas.microsoft.com/office/powerpoint/2010/main" val="61222771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
            <a:extLst>
              <a:ext uri="{FF2B5EF4-FFF2-40B4-BE49-F238E27FC236}">
                <a16:creationId xmlns:a16="http://schemas.microsoft.com/office/drawing/2014/main" id="{998A7721-62B1-D4AB-0CA5-9D52988636E4}"/>
              </a:ext>
            </a:extLst>
          </p:cNvPr>
          <p:cNvSpPr txBox="1">
            <a:spLocks/>
          </p:cNvSpPr>
          <p:nvPr/>
        </p:nvSpPr>
        <p:spPr>
          <a:xfrm>
            <a:off x="264836" y="165047"/>
            <a:ext cx="11662327" cy="9991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2. Prioritet - skaffe pensum</a:t>
            </a:r>
          </a:p>
        </p:txBody>
      </p:sp>
      <p:sp>
        <p:nvSpPr>
          <p:cNvPr id="17" name="Rektangel: afrundede hjørner 16">
            <a:extLst>
              <a:ext uri="{FF2B5EF4-FFF2-40B4-BE49-F238E27FC236}">
                <a16:creationId xmlns:a16="http://schemas.microsoft.com/office/drawing/2014/main" id="{65128CA8-64E2-5BF9-BF94-B8B6944B7167}"/>
              </a:ext>
            </a:extLst>
          </p:cNvPr>
          <p:cNvSpPr/>
          <p:nvPr/>
        </p:nvSpPr>
        <p:spPr>
          <a:xfrm>
            <a:off x="347841" y="145913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Titel 1">
            <a:extLst>
              <a:ext uri="{FF2B5EF4-FFF2-40B4-BE49-F238E27FC236}">
                <a16:creationId xmlns:a16="http://schemas.microsoft.com/office/drawing/2014/main" id="{D2400EF5-2411-8853-36F6-B4D1CCF97AED}"/>
              </a:ext>
            </a:extLst>
          </p:cNvPr>
          <p:cNvSpPr txBox="1">
            <a:spLocks/>
          </p:cNvSpPr>
          <p:nvPr/>
        </p:nvSpPr>
        <p:spPr>
          <a:xfrm>
            <a:off x="446326" y="122741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Pensum til materiale</a:t>
            </a:r>
          </a:p>
        </p:txBody>
      </p:sp>
      <p:sp>
        <p:nvSpPr>
          <p:cNvPr id="5" name="Pil: højre 4">
            <a:extLst>
              <a:ext uri="{FF2B5EF4-FFF2-40B4-BE49-F238E27FC236}">
                <a16:creationId xmlns:a16="http://schemas.microsoft.com/office/drawing/2014/main" id="{CFE015F7-D00D-9328-C7DA-CAE026042512}"/>
              </a:ext>
            </a:extLst>
          </p:cNvPr>
          <p:cNvSpPr/>
          <p:nvPr/>
        </p:nvSpPr>
        <p:spPr>
          <a:xfrm>
            <a:off x="3690874" y="1833391"/>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a:extLst>
              <a:ext uri="{FF2B5EF4-FFF2-40B4-BE49-F238E27FC236}">
                <a16:creationId xmlns:a16="http://schemas.microsoft.com/office/drawing/2014/main" id="{E5091163-55D1-6FC2-B68C-ED6A084F91AA}"/>
              </a:ext>
            </a:extLst>
          </p:cNvPr>
          <p:cNvSpPr txBox="1">
            <a:spLocks/>
          </p:cNvSpPr>
          <p:nvPr/>
        </p:nvSpPr>
        <p:spPr>
          <a:xfrm>
            <a:off x="1193248" y="3333749"/>
            <a:ext cx="1943652" cy="6234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Spørg en AI</a:t>
            </a:r>
          </a:p>
        </p:txBody>
      </p:sp>
      <p:sp>
        <p:nvSpPr>
          <p:cNvPr id="8" name="Rektangel: afrundede hjørner 7">
            <a:extLst>
              <a:ext uri="{FF2B5EF4-FFF2-40B4-BE49-F238E27FC236}">
                <a16:creationId xmlns:a16="http://schemas.microsoft.com/office/drawing/2014/main" id="{A063CB1F-15CB-9212-5687-F09A8823E6EB}"/>
              </a:ext>
            </a:extLst>
          </p:cNvPr>
          <p:cNvSpPr/>
          <p:nvPr/>
        </p:nvSpPr>
        <p:spPr>
          <a:xfrm>
            <a:off x="4445861" y="1503582"/>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 name="Titel 1">
            <a:extLst>
              <a:ext uri="{FF2B5EF4-FFF2-40B4-BE49-F238E27FC236}">
                <a16:creationId xmlns:a16="http://schemas.microsoft.com/office/drawing/2014/main" id="{B75A0406-7841-4489-9CAD-7D93C1A8CB48}"/>
              </a:ext>
            </a:extLst>
          </p:cNvPr>
          <p:cNvSpPr txBox="1">
            <a:spLocks/>
          </p:cNvSpPr>
          <p:nvPr/>
        </p:nvSpPr>
        <p:spPr>
          <a:xfrm>
            <a:off x="4552253" y="1518145"/>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1</a:t>
            </a:r>
          </a:p>
        </p:txBody>
      </p:sp>
      <p:sp>
        <p:nvSpPr>
          <p:cNvPr id="10" name="Rektangel: afrundede hjørner 9">
            <a:extLst>
              <a:ext uri="{FF2B5EF4-FFF2-40B4-BE49-F238E27FC236}">
                <a16:creationId xmlns:a16="http://schemas.microsoft.com/office/drawing/2014/main" id="{A26FE462-8E6B-C4E9-EBC7-E1E4947089B3}"/>
              </a:ext>
            </a:extLst>
          </p:cNvPr>
          <p:cNvSpPr/>
          <p:nvPr/>
        </p:nvSpPr>
        <p:spPr>
          <a:xfrm>
            <a:off x="4452211" y="2468782"/>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Titel 1">
            <a:extLst>
              <a:ext uri="{FF2B5EF4-FFF2-40B4-BE49-F238E27FC236}">
                <a16:creationId xmlns:a16="http://schemas.microsoft.com/office/drawing/2014/main" id="{86AD2261-E8B7-15FD-88E6-2A3FC4364F40}"/>
              </a:ext>
            </a:extLst>
          </p:cNvPr>
          <p:cNvSpPr txBox="1">
            <a:spLocks/>
          </p:cNvSpPr>
          <p:nvPr/>
        </p:nvSpPr>
        <p:spPr>
          <a:xfrm>
            <a:off x="4558603" y="2483345"/>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2</a:t>
            </a:r>
          </a:p>
        </p:txBody>
      </p:sp>
      <p:sp>
        <p:nvSpPr>
          <p:cNvPr id="19" name="Rektangel: afrundede hjørner 18">
            <a:extLst>
              <a:ext uri="{FF2B5EF4-FFF2-40B4-BE49-F238E27FC236}">
                <a16:creationId xmlns:a16="http://schemas.microsoft.com/office/drawing/2014/main" id="{A1BBDA89-E64A-B941-426F-A53F948EEEBF}"/>
              </a:ext>
            </a:extLst>
          </p:cNvPr>
          <p:cNvSpPr/>
          <p:nvPr/>
        </p:nvSpPr>
        <p:spPr>
          <a:xfrm>
            <a:off x="4439511" y="3454081"/>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2" name="Titel 1">
            <a:extLst>
              <a:ext uri="{FF2B5EF4-FFF2-40B4-BE49-F238E27FC236}">
                <a16:creationId xmlns:a16="http://schemas.microsoft.com/office/drawing/2014/main" id="{AB27B04E-F813-DDA1-60DB-37AF4FFD9255}"/>
              </a:ext>
            </a:extLst>
          </p:cNvPr>
          <p:cNvSpPr txBox="1">
            <a:spLocks/>
          </p:cNvSpPr>
          <p:nvPr/>
        </p:nvSpPr>
        <p:spPr>
          <a:xfrm>
            <a:off x="4545903" y="3468644"/>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3</a:t>
            </a:r>
          </a:p>
        </p:txBody>
      </p:sp>
      <p:sp>
        <p:nvSpPr>
          <p:cNvPr id="23" name="Rektangel: afrundede hjørner 22">
            <a:extLst>
              <a:ext uri="{FF2B5EF4-FFF2-40B4-BE49-F238E27FC236}">
                <a16:creationId xmlns:a16="http://schemas.microsoft.com/office/drawing/2014/main" id="{2FC11982-28F1-D7F3-62D2-08B28C1E17F1}"/>
              </a:ext>
            </a:extLst>
          </p:cNvPr>
          <p:cNvSpPr/>
          <p:nvPr/>
        </p:nvSpPr>
        <p:spPr>
          <a:xfrm>
            <a:off x="4445861" y="4419281"/>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0" name="Titel 1">
            <a:extLst>
              <a:ext uri="{FF2B5EF4-FFF2-40B4-BE49-F238E27FC236}">
                <a16:creationId xmlns:a16="http://schemas.microsoft.com/office/drawing/2014/main" id="{2BE3A1F5-7E1E-0AC2-D2E7-8FE9CA703E43}"/>
              </a:ext>
            </a:extLst>
          </p:cNvPr>
          <p:cNvSpPr txBox="1">
            <a:spLocks/>
          </p:cNvSpPr>
          <p:nvPr/>
        </p:nvSpPr>
        <p:spPr>
          <a:xfrm>
            <a:off x="4552253" y="4433844"/>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4</a:t>
            </a:r>
          </a:p>
        </p:txBody>
      </p:sp>
      <p:cxnSp>
        <p:nvCxnSpPr>
          <p:cNvPr id="32" name="Lige pilforbindelse 31">
            <a:extLst>
              <a:ext uri="{FF2B5EF4-FFF2-40B4-BE49-F238E27FC236}">
                <a16:creationId xmlns:a16="http://schemas.microsoft.com/office/drawing/2014/main" id="{6AE56AB7-18CA-AAA4-5C10-8EBD4572E081}"/>
              </a:ext>
            </a:extLst>
          </p:cNvPr>
          <p:cNvCxnSpPr/>
          <p:nvPr/>
        </p:nvCxnSpPr>
        <p:spPr>
          <a:xfrm flipV="1">
            <a:off x="3136900" y="2439369"/>
            <a:ext cx="603250" cy="989631"/>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pic>
        <p:nvPicPr>
          <p:cNvPr id="3" name="Billede 2" descr="Et billede, der indeholder grøn, skærmbillede, design, kunst&#10;&#10;Indhold genereret af kunstig intelligens kan være forkert.">
            <a:extLst>
              <a:ext uri="{FF2B5EF4-FFF2-40B4-BE49-F238E27FC236}">
                <a16:creationId xmlns:a16="http://schemas.microsoft.com/office/drawing/2014/main" id="{0FF66FFA-E6A9-1301-0631-276FDFF59E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5188" y="1030059"/>
            <a:ext cx="608036" cy="1216071"/>
          </a:xfrm>
          <a:prstGeom prst="rect">
            <a:avLst/>
          </a:prstGeom>
        </p:spPr>
      </p:pic>
      <p:pic>
        <p:nvPicPr>
          <p:cNvPr id="11" name="Billede 10" descr="Et billede, der indeholder grøn, skærmbillede, design, kunst&#10;&#10;Indhold genereret af kunstig intelligens kan være forkert.">
            <a:extLst>
              <a:ext uri="{FF2B5EF4-FFF2-40B4-BE49-F238E27FC236}">
                <a16:creationId xmlns:a16="http://schemas.microsoft.com/office/drawing/2014/main" id="{6DB3C198-9652-C9D7-6E6C-69B728AF17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7682" y="1973640"/>
            <a:ext cx="608036" cy="1216071"/>
          </a:xfrm>
          <a:prstGeom prst="rect">
            <a:avLst/>
          </a:prstGeom>
        </p:spPr>
      </p:pic>
      <p:pic>
        <p:nvPicPr>
          <p:cNvPr id="14" name="Billede 13" descr="Et billede, der indeholder grøn, skærmbillede, design, kunst&#10;&#10;Indhold genereret af kunstig intelligens kan være forkert.">
            <a:extLst>
              <a:ext uri="{FF2B5EF4-FFF2-40B4-BE49-F238E27FC236}">
                <a16:creationId xmlns:a16="http://schemas.microsoft.com/office/drawing/2014/main" id="{4F28ACB3-3997-B2C6-EB56-00A7AC1B1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9932" y="2988678"/>
            <a:ext cx="608036" cy="1216071"/>
          </a:xfrm>
          <a:prstGeom prst="rect">
            <a:avLst/>
          </a:prstGeom>
        </p:spPr>
      </p:pic>
      <p:pic>
        <p:nvPicPr>
          <p:cNvPr id="20" name="Billede 19" descr="Et billede, der indeholder grøn, skærmbillede, design, kunst&#10;&#10;Indhold genereret af kunstig intelligens kan være forkert.">
            <a:extLst>
              <a:ext uri="{FF2B5EF4-FFF2-40B4-BE49-F238E27FC236}">
                <a16:creationId xmlns:a16="http://schemas.microsoft.com/office/drawing/2014/main" id="{AC96480E-FDCD-9EEE-1904-B63FB2F46C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9932" y="3936071"/>
            <a:ext cx="608036" cy="1216071"/>
          </a:xfrm>
          <a:prstGeom prst="rect">
            <a:avLst/>
          </a:prstGeom>
        </p:spPr>
      </p:pic>
      <p:sp>
        <p:nvSpPr>
          <p:cNvPr id="2" name="Pil: højre 1">
            <a:extLst>
              <a:ext uri="{FF2B5EF4-FFF2-40B4-BE49-F238E27FC236}">
                <a16:creationId xmlns:a16="http://schemas.microsoft.com/office/drawing/2014/main" id="{BDD49758-EC27-7FB9-CE3D-EA915B1A5673}"/>
              </a:ext>
            </a:extLst>
          </p:cNvPr>
          <p:cNvSpPr/>
          <p:nvPr/>
        </p:nvSpPr>
        <p:spPr>
          <a:xfrm>
            <a:off x="6662674" y="166465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ktangel: afrundede hjørner 3">
            <a:extLst>
              <a:ext uri="{FF2B5EF4-FFF2-40B4-BE49-F238E27FC236}">
                <a16:creationId xmlns:a16="http://schemas.microsoft.com/office/drawing/2014/main" id="{C16DA606-D46D-FE22-C691-E94362C067C3}"/>
              </a:ext>
            </a:extLst>
          </p:cNvPr>
          <p:cNvSpPr/>
          <p:nvPr/>
        </p:nvSpPr>
        <p:spPr>
          <a:xfrm>
            <a:off x="7503236" y="145805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 name="Titel 1">
            <a:extLst>
              <a:ext uri="{FF2B5EF4-FFF2-40B4-BE49-F238E27FC236}">
                <a16:creationId xmlns:a16="http://schemas.microsoft.com/office/drawing/2014/main" id="{D201B23E-78A6-613C-0096-EAD80A489049}"/>
              </a:ext>
            </a:extLst>
          </p:cNvPr>
          <p:cNvSpPr txBox="1">
            <a:spLocks/>
          </p:cNvSpPr>
          <p:nvPr/>
        </p:nvSpPr>
        <p:spPr>
          <a:xfrm>
            <a:off x="7462106" y="155419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1 - Fyldestgørende og komplet </a:t>
            </a:r>
          </a:p>
          <a:p>
            <a:r>
              <a:rPr lang="da-DK" sz="3000" dirty="0"/>
              <a:t>tekst beskrivelse</a:t>
            </a:r>
          </a:p>
        </p:txBody>
      </p:sp>
      <p:sp>
        <p:nvSpPr>
          <p:cNvPr id="28" name="Pil: højre 27">
            <a:extLst>
              <a:ext uri="{FF2B5EF4-FFF2-40B4-BE49-F238E27FC236}">
                <a16:creationId xmlns:a16="http://schemas.microsoft.com/office/drawing/2014/main" id="{23AA6732-21F6-BAFF-E14D-66E4D1C5F965}"/>
              </a:ext>
            </a:extLst>
          </p:cNvPr>
          <p:cNvSpPr/>
          <p:nvPr/>
        </p:nvSpPr>
        <p:spPr>
          <a:xfrm>
            <a:off x="6662674" y="267430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 name="Rektangel: afrundede hjørner 28">
            <a:extLst>
              <a:ext uri="{FF2B5EF4-FFF2-40B4-BE49-F238E27FC236}">
                <a16:creationId xmlns:a16="http://schemas.microsoft.com/office/drawing/2014/main" id="{C5E78237-B339-6CE1-0DE9-5D209EE98592}"/>
              </a:ext>
            </a:extLst>
          </p:cNvPr>
          <p:cNvSpPr/>
          <p:nvPr/>
        </p:nvSpPr>
        <p:spPr>
          <a:xfrm>
            <a:off x="7503236" y="246770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1" name="Titel 1">
            <a:extLst>
              <a:ext uri="{FF2B5EF4-FFF2-40B4-BE49-F238E27FC236}">
                <a16:creationId xmlns:a16="http://schemas.microsoft.com/office/drawing/2014/main" id="{341E0676-540B-E3AB-4CE2-CE797DEB9AC3}"/>
              </a:ext>
            </a:extLst>
          </p:cNvPr>
          <p:cNvSpPr txBox="1">
            <a:spLocks/>
          </p:cNvSpPr>
          <p:nvPr/>
        </p:nvSpPr>
        <p:spPr>
          <a:xfrm>
            <a:off x="7462106" y="256384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2 - Fyldestgørende og komplet </a:t>
            </a:r>
          </a:p>
          <a:p>
            <a:r>
              <a:rPr lang="da-DK" sz="3000" dirty="0"/>
              <a:t>tekst beskrivelse</a:t>
            </a:r>
          </a:p>
        </p:txBody>
      </p:sp>
      <p:sp>
        <p:nvSpPr>
          <p:cNvPr id="33" name="Pil: højre 32">
            <a:extLst>
              <a:ext uri="{FF2B5EF4-FFF2-40B4-BE49-F238E27FC236}">
                <a16:creationId xmlns:a16="http://schemas.microsoft.com/office/drawing/2014/main" id="{F662B3E5-258F-951A-8989-5755C3C35A7F}"/>
              </a:ext>
            </a:extLst>
          </p:cNvPr>
          <p:cNvSpPr/>
          <p:nvPr/>
        </p:nvSpPr>
        <p:spPr>
          <a:xfrm>
            <a:off x="6662674" y="365855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4" name="Rektangel: afrundede hjørner 33">
            <a:extLst>
              <a:ext uri="{FF2B5EF4-FFF2-40B4-BE49-F238E27FC236}">
                <a16:creationId xmlns:a16="http://schemas.microsoft.com/office/drawing/2014/main" id="{DDA19EF5-F311-56F4-6CF6-11CD80D0709E}"/>
              </a:ext>
            </a:extLst>
          </p:cNvPr>
          <p:cNvSpPr/>
          <p:nvPr/>
        </p:nvSpPr>
        <p:spPr>
          <a:xfrm>
            <a:off x="7503236" y="345195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 name="Titel 1">
            <a:extLst>
              <a:ext uri="{FF2B5EF4-FFF2-40B4-BE49-F238E27FC236}">
                <a16:creationId xmlns:a16="http://schemas.microsoft.com/office/drawing/2014/main" id="{28246DAD-D778-9CF9-9027-E560DE4B52F1}"/>
              </a:ext>
            </a:extLst>
          </p:cNvPr>
          <p:cNvSpPr txBox="1">
            <a:spLocks/>
          </p:cNvSpPr>
          <p:nvPr/>
        </p:nvSpPr>
        <p:spPr>
          <a:xfrm>
            <a:off x="7462106" y="354809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3 - Fyldestgørende og komplet </a:t>
            </a:r>
          </a:p>
          <a:p>
            <a:r>
              <a:rPr lang="da-DK" sz="3000" dirty="0"/>
              <a:t>tekst beskrivelse</a:t>
            </a:r>
          </a:p>
        </p:txBody>
      </p:sp>
      <p:sp>
        <p:nvSpPr>
          <p:cNvPr id="36" name="Pil: højre 35">
            <a:extLst>
              <a:ext uri="{FF2B5EF4-FFF2-40B4-BE49-F238E27FC236}">
                <a16:creationId xmlns:a16="http://schemas.microsoft.com/office/drawing/2014/main" id="{97812EDE-6622-F797-717A-9F839582E042}"/>
              </a:ext>
            </a:extLst>
          </p:cNvPr>
          <p:cNvSpPr/>
          <p:nvPr/>
        </p:nvSpPr>
        <p:spPr>
          <a:xfrm>
            <a:off x="6669024" y="461740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 name="Rektangel: afrundede hjørner 36">
            <a:extLst>
              <a:ext uri="{FF2B5EF4-FFF2-40B4-BE49-F238E27FC236}">
                <a16:creationId xmlns:a16="http://schemas.microsoft.com/office/drawing/2014/main" id="{21B634F9-F057-9FE4-A9ED-B4F4C11587F1}"/>
              </a:ext>
            </a:extLst>
          </p:cNvPr>
          <p:cNvSpPr/>
          <p:nvPr/>
        </p:nvSpPr>
        <p:spPr>
          <a:xfrm>
            <a:off x="7509586" y="441080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8" name="Titel 1">
            <a:extLst>
              <a:ext uri="{FF2B5EF4-FFF2-40B4-BE49-F238E27FC236}">
                <a16:creationId xmlns:a16="http://schemas.microsoft.com/office/drawing/2014/main" id="{FBD418AE-D5DB-7E94-1EAA-2E99F14D7813}"/>
              </a:ext>
            </a:extLst>
          </p:cNvPr>
          <p:cNvSpPr txBox="1">
            <a:spLocks/>
          </p:cNvSpPr>
          <p:nvPr/>
        </p:nvSpPr>
        <p:spPr>
          <a:xfrm>
            <a:off x="7468456" y="450694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4 - Fyldestgørende og komplet </a:t>
            </a:r>
          </a:p>
          <a:p>
            <a:r>
              <a:rPr lang="da-DK" sz="3000" dirty="0"/>
              <a:t>tekst beskrivelse</a:t>
            </a:r>
          </a:p>
        </p:txBody>
      </p:sp>
      <p:sp>
        <p:nvSpPr>
          <p:cNvPr id="7" name="Titel 1">
            <a:extLst>
              <a:ext uri="{FF2B5EF4-FFF2-40B4-BE49-F238E27FC236}">
                <a16:creationId xmlns:a16="http://schemas.microsoft.com/office/drawing/2014/main" id="{FB92D320-0C21-220E-CDA1-5D8B7002D2C0}"/>
              </a:ext>
            </a:extLst>
          </p:cNvPr>
          <p:cNvSpPr txBox="1">
            <a:spLocks/>
          </p:cNvSpPr>
          <p:nvPr/>
        </p:nvSpPr>
        <p:spPr>
          <a:xfrm>
            <a:off x="4665017" y="5751534"/>
            <a:ext cx="1943652" cy="6234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Spørg en AI</a:t>
            </a:r>
          </a:p>
        </p:txBody>
      </p:sp>
      <p:cxnSp>
        <p:nvCxnSpPr>
          <p:cNvPr id="12" name="Lige pilforbindelse 11">
            <a:extLst>
              <a:ext uri="{FF2B5EF4-FFF2-40B4-BE49-F238E27FC236}">
                <a16:creationId xmlns:a16="http://schemas.microsoft.com/office/drawing/2014/main" id="{90569587-8465-9BC2-1F5F-92B6DD980D7C}"/>
              </a:ext>
            </a:extLst>
          </p:cNvPr>
          <p:cNvCxnSpPr>
            <a:cxnSpLocks/>
          </p:cNvCxnSpPr>
          <p:nvPr/>
        </p:nvCxnSpPr>
        <p:spPr>
          <a:xfrm flipV="1">
            <a:off x="6608669" y="5039822"/>
            <a:ext cx="185831" cy="806963"/>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pic>
        <p:nvPicPr>
          <p:cNvPr id="15" name="Billede 14" descr="Et billede, der indeholder grøn, skærmbillede, design, kunst&#10;&#10;Indhold genereret af kunstig intelligens kan være forkert.">
            <a:extLst>
              <a:ext uri="{FF2B5EF4-FFF2-40B4-BE49-F238E27FC236}">
                <a16:creationId xmlns:a16="http://schemas.microsoft.com/office/drawing/2014/main" id="{05980EA3-6237-5796-07F3-ADC62453E8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46028" y="850021"/>
            <a:ext cx="608036" cy="1216071"/>
          </a:xfrm>
          <a:prstGeom prst="rect">
            <a:avLst/>
          </a:prstGeom>
        </p:spPr>
      </p:pic>
      <p:pic>
        <p:nvPicPr>
          <p:cNvPr id="25" name="Billede 24" descr="Et billede, der indeholder grøn, skærmbillede, design, kunst&#10;&#10;Indhold genereret af kunstig intelligens kan være forkert.">
            <a:extLst>
              <a:ext uri="{FF2B5EF4-FFF2-40B4-BE49-F238E27FC236}">
                <a16:creationId xmlns:a16="http://schemas.microsoft.com/office/drawing/2014/main" id="{90641A79-C682-1DE5-81EF-ADDC1499B3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2715" y="1986212"/>
            <a:ext cx="608036" cy="1216071"/>
          </a:xfrm>
          <a:prstGeom prst="rect">
            <a:avLst/>
          </a:prstGeom>
        </p:spPr>
      </p:pic>
      <p:pic>
        <p:nvPicPr>
          <p:cNvPr id="26" name="Billede 25" descr="Et billede, der indeholder symbol, plaster&#10;&#10;Indhold genereret af kunstig intelligens kan være forkert.">
            <a:extLst>
              <a:ext uri="{FF2B5EF4-FFF2-40B4-BE49-F238E27FC236}">
                <a16:creationId xmlns:a16="http://schemas.microsoft.com/office/drawing/2014/main" id="{32043976-6961-A51E-8F6A-9C4F40E346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442715" y="2578358"/>
            <a:ext cx="520589" cy="1041178"/>
          </a:xfrm>
          <a:prstGeom prst="rect">
            <a:avLst/>
          </a:prstGeom>
        </p:spPr>
      </p:pic>
    </p:spTree>
    <p:extLst>
      <p:ext uri="{BB962C8B-B14F-4D97-AF65-F5344CB8AC3E}">
        <p14:creationId xmlns:p14="http://schemas.microsoft.com/office/powerpoint/2010/main" val="126911468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
            <a:extLst>
              <a:ext uri="{FF2B5EF4-FFF2-40B4-BE49-F238E27FC236}">
                <a16:creationId xmlns:a16="http://schemas.microsoft.com/office/drawing/2014/main" id="{998A7721-62B1-D4AB-0CA5-9D52988636E4}"/>
              </a:ext>
            </a:extLst>
          </p:cNvPr>
          <p:cNvSpPr txBox="1">
            <a:spLocks/>
          </p:cNvSpPr>
          <p:nvPr/>
        </p:nvSpPr>
        <p:spPr>
          <a:xfrm>
            <a:off x="264836" y="165047"/>
            <a:ext cx="11662327" cy="9991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2. Prioritet - skaffe pensum</a:t>
            </a:r>
          </a:p>
        </p:txBody>
      </p:sp>
      <p:sp>
        <p:nvSpPr>
          <p:cNvPr id="17" name="Rektangel: afrundede hjørner 16">
            <a:extLst>
              <a:ext uri="{FF2B5EF4-FFF2-40B4-BE49-F238E27FC236}">
                <a16:creationId xmlns:a16="http://schemas.microsoft.com/office/drawing/2014/main" id="{65128CA8-64E2-5BF9-BF94-B8B6944B7167}"/>
              </a:ext>
            </a:extLst>
          </p:cNvPr>
          <p:cNvSpPr/>
          <p:nvPr/>
        </p:nvSpPr>
        <p:spPr>
          <a:xfrm>
            <a:off x="347841" y="145913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Titel 1">
            <a:extLst>
              <a:ext uri="{FF2B5EF4-FFF2-40B4-BE49-F238E27FC236}">
                <a16:creationId xmlns:a16="http://schemas.microsoft.com/office/drawing/2014/main" id="{D2400EF5-2411-8853-36F6-B4D1CCF97AED}"/>
              </a:ext>
            </a:extLst>
          </p:cNvPr>
          <p:cNvSpPr txBox="1">
            <a:spLocks/>
          </p:cNvSpPr>
          <p:nvPr/>
        </p:nvSpPr>
        <p:spPr>
          <a:xfrm>
            <a:off x="446326" y="122741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Pensum til materiale</a:t>
            </a:r>
          </a:p>
        </p:txBody>
      </p:sp>
      <p:sp>
        <p:nvSpPr>
          <p:cNvPr id="5" name="Pil: højre 4">
            <a:extLst>
              <a:ext uri="{FF2B5EF4-FFF2-40B4-BE49-F238E27FC236}">
                <a16:creationId xmlns:a16="http://schemas.microsoft.com/office/drawing/2014/main" id="{CFE015F7-D00D-9328-C7DA-CAE026042512}"/>
              </a:ext>
            </a:extLst>
          </p:cNvPr>
          <p:cNvSpPr/>
          <p:nvPr/>
        </p:nvSpPr>
        <p:spPr>
          <a:xfrm>
            <a:off x="3690874" y="1833391"/>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a:extLst>
              <a:ext uri="{FF2B5EF4-FFF2-40B4-BE49-F238E27FC236}">
                <a16:creationId xmlns:a16="http://schemas.microsoft.com/office/drawing/2014/main" id="{E5091163-55D1-6FC2-B68C-ED6A084F91AA}"/>
              </a:ext>
            </a:extLst>
          </p:cNvPr>
          <p:cNvSpPr txBox="1">
            <a:spLocks/>
          </p:cNvSpPr>
          <p:nvPr/>
        </p:nvSpPr>
        <p:spPr>
          <a:xfrm>
            <a:off x="1193248" y="3333749"/>
            <a:ext cx="1943652" cy="6234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Spørg en AI</a:t>
            </a:r>
          </a:p>
        </p:txBody>
      </p:sp>
      <p:sp>
        <p:nvSpPr>
          <p:cNvPr id="8" name="Rektangel: afrundede hjørner 7">
            <a:extLst>
              <a:ext uri="{FF2B5EF4-FFF2-40B4-BE49-F238E27FC236}">
                <a16:creationId xmlns:a16="http://schemas.microsoft.com/office/drawing/2014/main" id="{A063CB1F-15CB-9212-5687-F09A8823E6EB}"/>
              </a:ext>
            </a:extLst>
          </p:cNvPr>
          <p:cNvSpPr/>
          <p:nvPr/>
        </p:nvSpPr>
        <p:spPr>
          <a:xfrm>
            <a:off x="4445861" y="1503582"/>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 name="Titel 1">
            <a:extLst>
              <a:ext uri="{FF2B5EF4-FFF2-40B4-BE49-F238E27FC236}">
                <a16:creationId xmlns:a16="http://schemas.microsoft.com/office/drawing/2014/main" id="{B75A0406-7841-4489-9CAD-7D93C1A8CB48}"/>
              </a:ext>
            </a:extLst>
          </p:cNvPr>
          <p:cNvSpPr txBox="1">
            <a:spLocks/>
          </p:cNvSpPr>
          <p:nvPr/>
        </p:nvSpPr>
        <p:spPr>
          <a:xfrm>
            <a:off x="4552253" y="1518145"/>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1</a:t>
            </a:r>
          </a:p>
        </p:txBody>
      </p:sp>
      <p:sp>
        <p:nvSpPr>
          <p:cNvPr id="10" name="Rektangel: afrundede hjørner 9">
            <a:extLst>
              <a:ext uri="{FF2B5EF4-FFF2-40B4-BE49-F238E27FC236}">
                <a16:creationId xmlns:a16="http://schemas.microsoft.com/office/drawing/2014/main" id="{A26FE462-8E6B-C4E9-EBC7-E1E4947089B3}"/>
              </a:ext>
            </a:extLst>
          </p:cNvPr>
          <p:cNvSpPr/>
          <p:nvPr/>
        </p:nvSpPr>
        <p:spPr>
          <a:xfrm>
            <a:off x="4452211" y="2468782"/>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Titel 1">
            <a:extLst>
              <a:ext uri="{FF2B5EF4-FFF2-40B4-BE49-F238E27FC236}">
                <a16:creationId xmlns:a16="http://schemas.microsoft.com/office/drawing/2014/main" id="{86AD2261-E8B7-15FD-88E6-2A3FC4364F40}"/>
              </a:ext>
            </a:extLst>
          </p:cNvPr>
          <p:cNvSpPr txBox="1">
            <a:spLocks/>
          </p:cNvSpPr>
          <p:nvPr/>
        </p:nvSpPr>
        <p:spPr>
          <a:xfrm>
            <a:off x="4558603" y="2483345"/>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2</a:t>
            </a:r>
          </a:p>
        </p:txBody>
      </p:sp>
      <p:sp>
        <p:nvSpPr>
          <p:cNvPr id="19" name="Rektangel: afrundede hjørner 18">
            <a:extLst>
              <a:ext uri="{FF2B5EF4-FFF2-40B4-BE49-F238E27FC236}">
                <a16:creationId xmlns:a16="http://schemas.microsoft.com/office/drawing/2014/main" id="{A1BBDA89-E64A-B941-426F-A53F948EEEBF}"/>
              </a:ext>
            </a:extLst>
          </p:cNvPr>
          <p:cNvSpPr/>
          <p:nvPr/>
        </p:nvSpPr>
        <p:spPr>
          <a:xfrm>
            <a:off x="4439511" y="3454081"/>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2" name="Titel 1">
            <a:extLst>
              <a:ext uri="{FF2B5EF4-FFF2-40B4-BE49-F238E27FC236}">
                <a16:creationId xmlns:a16="http://schemas.microsoft.com/office/drawing/2014/main" id="{AB27B04E-F813-DDA1-60DB-37AF4FFD9255}"/>
              </a:ext>
            </a:extLst>
          </p:cNvPr>
          <p:cNvSpPr txBox="1">
            <a:spLocks/>
          </p:cNvSpPr>
          <p:nvPr/>
        </p:nvSpPr>
        <p:spPr>
          <a:xfrm>
            <a:off x="4545903" y="3468644"/>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3</a:t>
            </a:r>
          </a:p>
        </p:txBody>
      </p:sp>
      <p:sp>
        <p:nvSpPr>
          <p:cNvPr id="23" name="Rektangel: afrundede hjørner 22">
            <a:extLst>
              <a:ext uri="{FF2B5EF4-FFF2-40B4-BE49-F238E27FC236}">
                <a16:creationId xmlns:a16="http://schemas.microsoft.com/office/drawing/2014/main" id="{2FC11982-28F1-D7F3-62D2-08B28C1E17F1}"/>
              </a:ext>
            </a:extLst>
          </p:cNvPr>
          <p:cNvSpPr/>
          <p:nvPr/>
        </p:nvSpPr>
        <p:spPr>
          <a:xfrm>
            <a:off x="4445861" y="4419281"/>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0" name="Titel 1">
            <a:extLst>
              <a:ext uri="{FF2B5EF4-FFF2-40B4-BE49-F238E27FC236}">
                <a16:creationId xmlns:a16="http://schemas.microsoft.com/office/drawing/2014/main" id="{2BE3A1F5-7E1E-0AC2-D2E7-8FE9CA703E43}"/>
              </a:ext>
            </a:extLst>
          </p:cNvPr>
          <p:cNvSpPr txBox="1">
            <a:spLocks/>
          </p:cNvSpPr>
          <p:nvPr/>
        </p:nvSpPr>
        <p:spPr>
          <a:xfrm>
            <a:off x="4552253" y="4433844"/>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4</a:t>
            </a:r>
          </a:p>
        </p:txBody>
      </p:sp>
      <p:cxnSp>
        <p:nvCxnSpPr>
          <p:cNvPr id="32" name="Lige pilforbindelse 31">
            <a:extLst>
              <a:ext uri="{FF2B5EF4-FFF2-40B4-BE49-F238E27FC236}">
                <a16:creationId xmlns:a16="http://schemas.microsoft.com/office/drawing/2014/main" id="{6AE56AB7-18CA-AAA4-5C10-8EBD4572E081}"/>
              </a:ext>
            </a:extLst>
          </p:cNvPr>
          <p:cNvCxnSpPr/>
          <p:nvPr/>
        </p:nvCxnSpPr>
        <p:spPr>
          <a:xfrm flipV="1">
            <a:off x="3136900" y="2439369"/>
            <a:ext cx="603250" cy="989631"/>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pic>
        <p:nvPicPr>
          <p:cNvPr id="3" name="Billede 2" descr="Et billede, der indeholder grøn, skærmbillede, design, kunst&#10;&#10;Indhold genereret af kunstig intelligens kan være forkert.">
            <a:extLst>
              <a:ext uri="{FF2B5EF4-FFF2-40B4-BE49-F238E27FC236}">
                <a16:creationId xmlns:a16="http://schemas.microsoft.com/office/drawing/2014/main" id="{0FF66FFA-E6A9-1301-0631-276FDFF59E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5188" y="1030059"/>
            <a:ext cx="608036" cy="1216071"/>
          </a:xfrm>
          <a:prstGeom prst="rect">
            <a:avLst/>
          </a:prstGeom>
        </p:spPr>
      </p:pic>
      <p:pic>
        <p:nvPicPr>
          <p:cNvPr id="11" name="Billede 10" descr="Et billede, der indeholder grøn, skærmbillede, design, kunst&#10;&#10;Indhold genereret af kunstig intelligens kan være forkert.">
            <a:extLst>
              <a:ext uri="{FF2B5EF4-FFF2-40B4-BE49-F238E27FC236}">
                <a16:creationId xmlns:a16="http://schemas.microsoft.com/office/drawing/2014/main" id="{6DB3C198-9652-C9D7-6E6C-69B728AF17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7682" y="1973640"/>
            <a:ext cx="608036" cy="1216071"/>
          </a:xfrm>
          <a:prstGeom prst="rect">
            <a:avLst/>
          </a:prstGeom>
        </p:spPr>
      </p:pic>
      <p:pic>
        <p:nvPicPr>
          <p:cNvPr id="14" name="Billede 13" descr="Et billede, der indeholder grøn, skærmbillede, design, kunst&#10;&#10;Indhold genereret af kunstig intelligens kan være forkert.">
            <a:extLst>
              <a:ext uri="{FF2B5EF4-FFF2-40B4-BE49-F238E27FC236}">
                <a16:creationId xmlns:a16="http://schemas.microsoft.com/office/drawing/2014/main" id="{4F28ACB3-3997-B2C6-EB56-00A7AC1B1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9932" y="2988678"/>
            <a:ext cx="608036" cy="1216071"/>
          </a:xfrm>
          <a:prstGeom prst="rect">
            <a:avLst/>
          </a:prstGeom>
        </p:spPr>
      </p:pic>
      <p:pic>
        <p:nvPicPr>
          <p:cNvPr id="20" name="Billede 19" descr="Et billede, der indeholder grøn, skærmbillede, design, kunst&#10;&#10;Indhold genereret af kunstig intelligens kan være forkert.">
            <a:extLst>
              <a:ext uri="{FF2B5EF4-FFF2-40B4-BE49-F238E27FC236}">
                <a16:creationId xmlns:a16="http://schemas.microsoft.com/office/drawing/2014/main" id="{AC96480E-FDCD-9EEE-1904-B63FB2F46C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9932" y="3936071"/>
            <a:ext cx="608036" cy="1216071"/>
          </a:xfrm>
          <a:prstGeom prst="rect">
            <a:avLst/>
          </a:prstGeom>
        </p:spPr>
      </p:pic>
      <p:sp>
        <p:nvSpPr>
          <p:cNvPr id="2" name="Pil: højre 1">
            <a:extLst>
              <a:ext uri="{FF2B5EF4-FFF2-40B4-BE49-F238E27FC236}">
                <a16:creationId xmlns:a16="http://schemas.microsoft.com/office/drawing/2014/main" id="{BDD49758-EC27-7FB9-CE3D-EA915B1A5673}"/>
              </a:ext>
            </a:extLst>
          </p:cNvPr>
          <p:cNvSpPr/>
          <p:nvPr/>
        </p:nvSpPr>
        <p:spPr>
          <a:xfrm>
            <a:off x="6662674" y="166465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ktangel: afrundede hjørner 3">
            <a:extLst>
              <a:ext uri="{FF2B5EF4-FFF2-40B4-BE49-F238E27FC236}">
                <a16:creationId xmlns:a16="http://schemas.microsoft.com/office/drawing/2014/main" id="{C16DA606-D46D-FE22-C691-E94362C067C3}"/>
              </a:ext>
            </a:extLst>
          </p:cNvPr>
          <p:cNvSpPr/>
          <p:nvPr/>
        </p:nvSpPr>
        <p:spPr>
          <a:xfrm>
            <a:off x="7503236" y="145805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 name="Titel 1">
            <a:extLst>
              <a:ext uri="{FF2B5EF4-FFF2-40B4-BE49-F238E27FC236}">
                <a16:creationId xmlns:a16="http://schemas.microsoft.com/office/drawing/2014/main" id="{D201B23E-78A6-613C-0096-EAD80A489049}"/>
              </a:ext>
            </a:extLst>
          </p:cNvPr>
          <p:cNvSpPr txBox="1">
            <a:spLocks/>
          </p:cNvSpPr>
          <p:nvPr/>
        </p:nvSpPr>
        <p:spPr>
          <a:xfrm>
            <a:off x="7462106" y="155419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1 - Fyldestgørende og komplet </a:t>
            </a:r>
          </a:p>
          <a:p>
            <a:r>
              <a:rPr lang="da-DK" sz="3000" dirty="0"/>
              <a:t>tekst beskrivelse</a:t>
            </a:r>
          </a:p>
        </p:txBody>
      </p:sp>
      <p:sp>
        <p:nvSpPr>
          <p:cNvPr id="28" name="Pil: højre 27">
            <a:extLst>
              <a:ext uri="{FF2B5EF4-FFF2-40B4-BE49-F238E27FC236}">
                <a16:creationId xmlns:a16="http://schemas.microsoft.com/office/drawing/2014/main" id="{23AA6732-21F6-BAFF-E14D-66E4D1C5F965}"/>
              </a:ext>
            </a:extLst>
          </p:cNvPr>
          <p:cNvSpPr/>
          <p:nvPr/>
        </p:nvSpPr>
        <p:spPr>
          <a:xfrm>
            <a:off x="6662674" y="267430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 name="Rektangel: afrundede hjørner 28">
            <a:extLst>
              <a:ext uri="{FF2B5EF4-FFF2-40B4-BE49-F238E27FC236}">
                <a16:creationId xmlns:a16="http://schemas.microsoft.com/office/drawing/2014/main" id="{C5E78237-B339-6CE1-0DE9-5D209EE98592}"/>
              </a:ext>
            </a:extLst>
          </p:cNvPr>
          <p:cNvSpPr/>
          <p:nvPr/>
        </p:nvSpPr>
        <p:spPr>
          <a:xfrm>
            <a:off x="7503236" y="246770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1" name="Titel 1">
            <a:extLst>
              <a:ext uri="{FF2B5EF4-FFF2-40B4-BE49-F238E27FC236}">
                <a16:creationId xmlns:a16="http://schemas.microsoft.com/office/drawing/2014/main" id="{341E0676-540B-E3AB-4CE2-CE797DEB9AC3}"/>
              </a:ext>
            </a:extLst>
          </p:cNvPr>
          <p:cNvSpPr txBox="1">
            <a:spLocks/>
          </p:cNvSpPr>
          <p:nvPr/>
        </p:nvSpPr>
        <p:spPr>
          <a:xfrm>
            <a:off x="7462106" y="256384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2 - Fyldestgørende og komplet </a:t>
            </a:r>
          </a:p>
          <a:p>
            <a:r>
              <a:rPr lang="da-DK" sz="3000" dirty="0"/>
              <a:t>tekst beskrivelse</a:t>
            </a:r>
          </a:p>
        </p:txBody>
      </p:sp>
      <p:sp>
        <p:nvSpPr>
          <p:cNvPr id="33" name="Pil: højre 32">
            <a:extLst>
              <a:ext uri="{FF2B5EF4-FFF2-40B4-BE49-F238E27FC236}">
                <a16:creationId xmlns:a16="http://schemas.microsoft.com/office/drawing/2014/main" id="{F662B3E5-258F-951A-8989-5755C3C35A7F}"/>
              </a:ext>
            </a:extLst>
          </p:cNvPr>
          <p:cNvSpPr/>
          <p:nvPr/>
        </p:nvSpPr>
        <p:spPr>
          <a:xfrm>
            <a:off x="6662674" y="365855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4" name="Rektangel: afrundede hjørner 33">
            <a:extLst>
              <a:ext uri="{FF2B5EF4-FFF2-40B4-BE49-F238E27FC236}">
                <a16:creationId xmlns:a16="http://schemas.microsoft.com/office/drawing/2014/main" id="{DDA19EF5-F311-56F4-6CF6-11CD80D0709E}"/>
              </a:ext>
            </a:extLst>
          </p:cNvPr>
          <p:cNvSpPr/>
          <p:nvPr/>
        </p:nvSpPr>
        <p:spPr>
          <a:xfrm>
            <a:off x="7503236" y="345195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 name="Titel 1">
            <a:extLst>
              <a:ext uri="{FF2B5EF4-FFF2-40B4-BE49-F238E27FC236}">
                <a16:creationId xmlns:a16="http://schemas.microsoft.com/office/drawing/2014/main" id="{28246DAD-D778-9CF9-9027-E560DE4B52F1}"/>
              </a:ext>
            </a:extLst>
          </p:cNvPr>
          <p:cNvSpPr txBox="1">
            <a:spLocks/>
          </p:cNvSpPr>
          <p:nvPr/>
        </p:nvSpPr>
        <p:spPr>
          <a:xfrm>
            <a:off x="7462106" y="354809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3 - Fyldestgørende og komplet </a:t>
            </a:r>
          </a:p>
          <a:p>
            <a:r>
              <a:rPr lang="da-DK" sz="3000" dirty="0"/>
              <a:t>tekst beskrivelse</a:t>
            </a:r>
          </a:p>
        </p:txBody>
      </p:sp>
      <p:sp>
        <p:nvSpPr>
          <p:cNvPr id="36" name="Pil: højre 35">
            <a:extLst>
              <a:ext uri="{FF2B5EF4-FFF2-40B4-BE49-F238E27FC236}">
                <a16:creationId xmlns:a16="http://schemas.microsoft.com/office/drawing/2014/main" id="{97812EDE-6622-F797-717A-9F839582E042}"/>
              </a:ext>
            </a:extLst>
          </p:cNvPr>
          <p:cNvSpPr/>
          <p:nvPr/>
        </p:nvSpPr>
        <p:spPr>
          <a:xfrm>
            <a:off x="6669024" y="461740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 name="Rektangel: afrundede hjørner 36">
            <a:extLst>
              <a:ext uri="{FF2B5EF4-FFF2-40B4-BE49-F238E27FC236}">
                <a16:creationId xmlns:a16="http://schemas.microsoft.com/office/drawing/2014/main" id="{21B634F9-F057-9FE4-A9ED-B4F4C11587F1}"/>
              </a:ext>
            </a:extLst>
          </p:cNvPr>
          <p:cNvSpPr/>
          <p:nvPr/>
        </p:nvSpPr>
        <p:spPr>
          <a:xfrm>
            <a:off x="7509586" y="441080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8" name="Titel 1">
            <a:extLst>
              <a:ext uri="{FF2B5EF4-FFF2-40B4-BE49-F238E27FC236}">
                <a16:creationId xmlns:a16="http://schemas.microsoft.com/office/drawing/2014/main" id="{FBD418AE-D5DB-7E94-1EAA-2E99F14D7813}"/>
              </a:ext>
            </a:extLst>
          </p:cNvPr>
          <p:cNvSpPr txBox="1">
            <a:spLocks/>
          </p:cNvSpPr>
          <p:nvPr/>
        </p:nvSpPr>
        <p:spPr>
          <a:xfrm>
            <a:off x="7468456" y="450694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4 - Fyldestgørende og komplet </a:t>
            </a:r>
          </a:p>
          <a:p>
            <a:r>
              <a:rPr lang="da-DK" sz="3000" dirty="0"/>
              <a:t>tekst beskrivelse</a:t>
            </a:r>
          </a:p>
        </p:txBody>
      </p:sp>
      <p:sp>
        <p:nvSpPr>
          <p:cNvPr id="7" name="Titel 1">
            <a:extLst>
              <a:ext uri="{FF2B5EF4-FFF2-40B4-BE49-F238E27FC236}">
                <a16:creationId xmlns:a16="http://schemas.microsoft.com/office/drawing/2014/main" id="{FB92D320-0C21-220E-CDA1-5D8B7002D2C0}"/>
              </a:ext>
            </a:extLst>
          </p:cNvPr>
          <p:cNvSpPr txBox="1">
            <a:spLocks/>
          </p:cNvSpPr>
          <p:nvPr/>
        </p:nvSpPr>
        <p:spPr>
          <a:xfrm>
            <a:off x="4665017" y="5751534"/>
            <a:ext cx="1943652" cy="6234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Spørg en AI</a:t>
            </a:r>
          </a:p>
        </p:txBody>
      </p:sp>
      <p:cxnSp>
        <p:nvCxnSpPr>
          <p:cNvPr id="12" name="Lige pilforbindelse 11">
            <a:extLst>
              <a:ext uri="{FF2B5EF4-FFF2-40B4-BE49-F238E27FC236}">
                <a16:creationId xmlns:a16="http://schemas.microsoft.com/office/drawing/2014/main" id="{90569587-8465-9BC2-1F5F-92B6DD980D7C}"/>
              </a:ext>
            </a:extLst>
          </p:cNvPr>
          <p:cNvCxnSpPr>
            <a:cxnSpLocks/>
          </p:cNvCxnSpPr>
          <p:nvPr/>
        </p:nvCxnSpPr>
        <p:spPr>
          <a:xfrm flipV="1">
            <a:off x="6608669" y="5039822"/>
            <a:ext cx="185831" cy="806963"/>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pic>
        <p:nvPicPr>
          <p:cNvPr id="15" name="Billede 14" descr="Et billede, der indeholder grøn, skærmbillede, design, kunst&#10;&#10;Indhold genereret af kunstig intelligens kan være forkert.">
            <a:extLst>
              <a:ext uri="{FF2B5EF4-FFF2-40B4-BE49-F238E27FC236}">
                <a16:creationId xmlns:a16="http://schemas.microsoft.com/office/drawing/2014/main" id="{05980EA3-6237-5796-07F3-ADC62453E8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46028" y="850021"/>
            <a:ext cx="608036" cy="1216071"/>
          </a:xfrm>
          <a:prstGeom prst="rect">
            <a:avLst/>
          </a:prstGeom>
        </p:spPr>
      </p:pic>
      <p:pic>
        <p:nvPicPr>
          <p:cNvPr id="25" name="Billede 24" descr="Et billede, der indeholder grøn, skærmbillede, design, kunst&#10;&#10;Indhold genereret af kunstig intelligens kan være forkert.">
            <a:extLst>
              <a:ext uri="{FF2B5EF4-FFF2-40B4-BE49-F238E27FC236}">
                <a16:creationId xmlns:a16="http://schemas.microsoft.com/office/drawing/2014/main" id="{90641A79-C682-1DE5-81EF-ADDC1499B3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2715" y="1986212"/>
            <a:ext cx="608036" cy="1216071"/>
          </a:xfrm>
          <a:prstGeom prst="rect">
            <a:avLst/>
          </a:prstGeom>
        </p:spPr>
      </p:pic>
      <p:pic>
        <p:nvPicPr>
          <p:cNvPr id="27" name="Billede 26" descr="Et billede, der indeholder grøn, skærmbillede, design, kunst&#10;&#10;Indhold genereret af kunstig intelligens kan være forkert.">
            <a:extLst>
              <a:ext uri="{FF2B5EF4-FFF2-40B4-BE49-F238E27FC236}">
                <a16:creationId xmlns:a16="http://schemas.microsoft.com/office/drawing/2014/main" id="{C9664A75-04C1-6CFB-898C-81A5B117EB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0855" y="2945976"/>
            <a:ext cx="608036" cy="1216071"/>
          </a:xfrm>
          <a:prstGeom prst="rect">
            <a:avLst/>
          </a:prstGeom>
        </p:spPr>
      </p:pic>
      <p:pic>
        <p:nvPicPr>
          <p:cNvPr id="39" name="Billede 38" descr="Et billede, der indeholder symbol, plaster&#10;&#10;Indhold genereret af kunstig intelligens kan være forkert.">
            <a:extLst>
              <a:ext uri="{FF2B5EF4-FFF2-40B4-BE49-F238E27FC236}">
                <a16:creationId xmlns:a16="http://schemas.microsoft.com/office/drawing/2014/main" id="{66919581-A1CB-1C05-DA80-A76C6B439B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390855" y="3538122"/>
            <a:ext cx="520589" cy="1041178"/>
          </a:xfrm>
          <a:prstGeom prst="rect">
            <a:avLst/>
          </a:prstGeom>
        </p:spPr>
      </p:pic>
    </p:spTree>
    <p:extLst>
      <p:ext uri="{BB962C8B-B14F-4D97-AF65-F5344CB8AC3E}">
        <p14:creationId xmlns:p14="http://schemas.microsoft.com/office/powerpoint/2010/main" val="196565517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
            <a:extLst>
              <a:ext uri="{FF2B5EF4-FFF2-40B4-BE49-F238E27FC236}">
                <a16:creationId xmlns:a16="http://schemas.microsoft.com/office/drawing/2014/main" id="{998A7721-62B1-D4AB-0CA5-9D52988636E4}"/>
              </a:ext>
            </a:extLst>
          </p:cNvPr>
          <p:cNvSpPr txBox="1">
            <a:spLocks/>
          </p:cNvSpPr>
          <p:nvPr/>
        </p:nvSpPr>
        <p:spPr>
          <a:xfrm>
            <a:off x="264836" y="165047"/>
            <a:ext cx="11662327" cy="9991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2. Prioritet - skaffe pensum</a:t>
            </a:r>
          </a:p>
        </p:txBody>
      </p:sp>
      <p:sp>
        <p:nvSpPr>
          <p:cNvPr id="17" name="Rektangel: afrundede hjørner 16">
            <a:extLst>
              <a:ext uri="{FF2B5EF4-FFF2-40B4-BE49-F238E27FC236}">
                <a16:creationId xmlns:a16="http://schemas.microsoft.com/office/drawing/2014/main" id="{65128CA8-64E2-5BF9-BF94-B8B6944B7167}"/>
              </a:ext>
            </a:extLst>
          </p:cNvPr>
          <p:cNvSpPr/>
          <p:nvPr/>
        </p:nvSpPr>
        <p:spPr>
          <a:xfrm>
            <a:off x="347841" y="145913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Titel 1">
            <a:extLst>
              <a:ext uri="{FF2B5EF4-FFF2-40B4-BE49-F238E27FC236}">
                <a16:creationId xmlns:a16="http://schemas.microsoft.com/office/drawing/2014/main" id="{D2400EF5-2411-8853-36F6-B4D1CCF97AED}"/>
              </a:ext>
            </a:extLst>
          </p:cNvPr>
          <p:cNvSpPr txBox="1">
            <a:spLocks/>
          </p:cNvSpPr>
          <p:nvPr/>
        </p:nvSpPr>
        <p:spPr>
          <a:xfrm>
            <a:off x="446326" y="122741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Pensum til materiale</a:t>
            </a:r>
          </a:p>
        </p:txBody>
      </p:sp>
      <p:sp>
        <p:nvSpPr>
          <p:cNvPr id="5" name="Pil: højre 4">
            <a:extLst>
              <a:ext uri="{FF2B5EF4-FFF2-40B4-BE49-F238E27FC236}">
                <a16:creationId xmlns:a16="http://schemas.microsoft.com/office/drawing/2014/main" id="{CFE015F7-D00D-9328-C7DA-CAE026042512}"/>
              </a:ext>
            </a:extLst>
          </p:cNvPr>
          <p:cNvSpPr/>
          <p:nvPr/>
        </p:nvSpPr>
        <p:spPr>
          <a:xfrm>
            <a:off x="3690874" y="1833391"/>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a:extLst>
              <a:ext uri="{FF2B5EF4-FFF2-40B4-BE49-F238E27FC236}">
                <a16:creationId xmlns:a16="http://schemas.microsoft.com/office/drawing/2014/main" id="{E5091163-55D1-6FC2-B68C-ED6A084F91AA}"/>
              </a:ext>
            </a:extLst>
          </p:cNvPr>
          <p:cNvSpPr txBox="1">
            <a:spLocks/>
          </p:cNvSpPr>
          <p:nvPr/>
        </p:nvSpPr>
        <p:spPr>
          <a:xfrm>
            <a:off x="1193248" y="3333749"/>
            <a:ext cx="1943652" cy="6234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Spørg en AI</a:t>
            </a:r>
          </a:p>
        </p:txBody>
      </p:sp>
      <p:sp>
        <p:nvSpPr>
          <p:cNvPr id="8" name="Rektangel: afrundede hjørner 7">
            <a:extLst>
              <a:ext uri="{FF2B5EF4-FFF2-40B4-BE49-F238E27FC236}">
                <a16:creationId xmlns:a16="http://schemas.microsoft.com/office/drawing/2014/main" id="{A063CB1F-15CB-9212-5687-F09A8823E6EB}"/>
              </a:ext>
            </a:extLst>
          </p:cNvPr>
          <p:cNvSpPr/>
          <p:nvPr/>
        </p:nvSpPr>
        <p:spPr>
          <a:xfrm>
            <a:off x="4445861" y="1503582"/>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 name="Titel 1">
            <a:extLst>
              <a:ext uri="{FF2B5EF4-FFF2-40B4-BE49-F238E27FC236}">
                <a16:creationId xmlns:a16="http://schemas.microsoft.com/office/drawing/2014/main" id="{B75A0406-7841-4489-9CAD-7D93C1A8CB48}"/>
              </a:ext>
            </a:extLst>
          </p:cNvPr>
          <p:cNvSpPr txBox="1">
            <a:spLocks/>
          </p:cNvSpPr>
          <p:nvPr/>
        </p:nvSpPr>
        <p:spPr>
          <a:xfrm>
            <a:off x="4552253" y="1518145"/>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1</a:t>
            </a:r>
          </a:p>
        </p:txBody>
      </p:sp>
      <p:sp>
        <p:nvSpPr>
          <p:cNvPr id="10" name="Rektangel: afrundede hjørner 9">
            <a:extLst>
              <a:ext uri="{FF2B5EF4-FFF2-40B4-BE49-F238E27FC236}">
                <a16:creationId xmlns:a16="http://schemas.microsoft.com/office/drawing/2014/main" id="{A26FE462-8E6B-C4E9-EBC7-E1E4947089B3}"/>
              </a:ext>
            </a:extLst>
          </p:cNvPr>
          <p:cNvSpPr/>
          <p:nvPr/>
        </p:nvSpPr>
        <p:spPr>
          <a:xfrm>
            <a:off x="4452211" y="2468782"/>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Titel 1">
            <a:extLst>
              <a:ext uri="{FF2B5EF4-FFF2-40B4-BE49-F238E27FC236}">
                <a16:creationId xmlns:a16="http://schemas.microsoft.com/office/drawing/2014/main" id="{86AD2261-E8B7-15FD-88E6-2A3FC4364F40}"/>
              </a:ext>
            </a:extLst>
          </p:cNvPr>
          <p:cNvSpPr txBox="1">
            <a:spLocks/>
          </p:cNvSpPr>
          <p:nvPr/>
        </p:nvSpPr>
        <p:spPr>
          <a:xfrm>
            <a:off x="4558603" y="2483345"/>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2</a:t>
            </a:r>
          </a:p>
        </p:txBody>
      </p:sp>
      <p:sp>
        <p:nvSpPr>
          <p:cNvPr id="19" name="Rektangel: afrundede hjørner 18">
            <a:extLst>
              <a:ext uri="{FF2B5EF4-FFF2-40B4-BE49-F238E27FC236}">
                <a16:creationId xmlns:a16="http://schemas.microsoft.com/office/drawing/2014/main" id="{A1BBDA89-E64A-B941-426F-A53F948EEEBF}"/>
              </a:ext>
            </a:extLst>
          </p:cNvPr>
          <p:cNvSpPr/>
          <p:nvPr/>
        </p:nvSpPr>
        <p:spPr>
          <a:xfrm>
            <a:off x="4439511" y="3454081"/>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2" name="Titel 1">
            <a:extLst>
              <a:ext uri="{FF2B5EF4-FFF2-40B4-BE49-F238E27FC236}">
                <a16:creationId xmlns:a16="http://schemas.microsoft.com/office/drawing/2014/main" id="{AB27B04E-F813-DDA1-60DB-37AF4FFD9255}"/>
              </a:ext>
            </a:extLst>
          </p:cNvPr>
          <p:cNvSpPr txBox="1">
            <a:spLocks/>
          </p:cNvSpPr>
          <p:nvPr/>
        </p:nvSpPr>
        <p:spPr>
          <a:xfrm>
            <a:off x="4545903" y="3468644"/>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3</a:t>
            </a:r>
          </a:p>
        </p:txBody>
      </p:sp>
      <p:sp>
        <p:nvSpPr>
          <p:cNvPr id="23" name="Rektangel: afrundede hjørner 22">
            <a:extLst>
              <a:ext uri="{FF2B5EF4-FFF2-40B4-BE49-F238E27FC236}">
                <a16:creationId xmlns:a16="http://schemas.microsoft.com/office/drawing/2014/main" id="{2FC11982-28F1-D7F3-62D2-08B28C1E17F1}"/>
              </a:ext>
            </a:extLst>
          </p:cNvPr>
          <p:cNvSpPr/>
          <p:nvPr/>
        </p:nvSpPr>
        <p:spPr>
          <a:xfrm>
            <a:off x="4445861" y="4419281"/>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0" name="Titel 1">
            <a:extLst>
              <a:ext uri="{FF2B5EF4-FFF2-40B4-BE49-F238E27FC236}">
                <a16:creationId xmlns:a16="http://schemas.microsoft.com/office/drawing/2014/main" id="{2BE3A1F5-7E1E-0AC2-D2E7-8FE9CA703E43}"/>
              </a:ext>
            </a:extLst>
          </p:cNvPr>
          <p:cNvSpPr txBox="1">
            <a:spLocks/>
          </p:cNvSpPr>
          <p:nvPr/>
        </p:nvSpPr>
        <p:spPr>
          <a:xfrm>
            <a:off x="4552253" y="4433844"/>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4</a:t>
            </a:r>
          </a:p>
        </p:txBody>
      </p:sp>
      <p:cxnSp>
        <p:nvCxnSpPr>
          <p:cNvPr id="32" name="Lige pilforbindelse 31">
            <a:extLst>
              <a:ext uri="{FF2B5EF4-FFF2-40B4-BE49-F238E27FC236}">
                <a16:creationId xmlns:a16="http://schemas.microsoft.com/office/drawing/2014/main" id="{6AE56AB7-18CA-AAA4-5C10-8EBD4572E081}"/>
              </a:ext>
            </a:extLst>
          </p:cNvPr>
          <p:cNvCxnSpPr/>
          <p:nvPr/>
        </p:nvCxnSpPr>
        <p:spPr>
          <a:xfrm flipV="1">
            <a:off x="3136900" y="2439369"/>
            <a:ext cx="603250" cy="989631"/>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pic>
        <p:nvPicPr>
          <p:cNvPr id="3" name="Billede 2" descr="Et billede, der indeholder grøn, skærmbillede, design, kunst&#10;&#10;Indhold genereret af kunstig intelligens kan være forkert.">
            <a:extLst>
              <a:ext uri="{FF2B5EF4-FFF2-40B4-BE49-F238E27FC236}">
                <a16:creationId xmlns:a16="http://schemas.microsoft.com/office/drawing/2014/main" id="{0FF66FFA-E6A9-1301-0631-276FDFF59E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5188" y="1030059"/>
            <a:ext cx="608036" cy="1216071"/>
          </a:xfrm>
          <a:prstGeom prst="rect">
            <a:avLst/>
          </a:prstGeom>
        </p:spPr>
      </p:pic>
      <p:pic>
        <p:nvPicPr>
          <p:cNvPr id="11" name="Billede 10" descr="Et billede, der indeholder grøn, skærmbillede, design, kunst&#10;&#10;Indhold genereret af kunstig intelligens kan være forkert.">
            <a:extLst>
              <a:ext uri="{FF2B5EF4-FFF2-40B4-BE49-F238E27FC236}">
                <a16:creationId xmlns:a16="http://schemas.microsoft.com/office/drawing/2014/main" id="{6DB3C198-9652-C9D7-6E6C-69B728AF17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7682" y="1973640"/>
            <a:ext cx="608036" cy="1216071"/>
          </a:xfrm>
          <a:prstGeom prst="rect">
            <a:avLst/>
          </a:prstGeom>
        </p:spPr>
      </p:pic>
      <p:pic>
        <p:nvPicPr>
          <p:cNvPr id="14" name="Billede 13" descr="Et billede, der indeholder grøn, skærmbillede, design, kunst&#10;&#10;Indhold genereret af kunstig intelligens kan være forkert.">
            <a:extLst>
              <a:ext uri="{FF2B5EF4-FFF2-40B4-BE49-F238E27FC236}">
                <a16:creationId xmlns:a16="http://schemas.microsoft.com/office/drawing/2014/main" id="{4F28ACB3-3997-B2C6-EB56-00A7AC1B1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9932" y="2988678"/>
            <a:ext cx="608036" cy="1216071"/>
          </a:xfrm>
          <a:prstGeom prst="rect">
            <a:avLst/>
          </a:prstGeom>
        </p:spPr>
      </p:pic>
      <p:pic>
        <p:nvPicPr>
          <p:cNvPr id="20" name="Billede 19" descr="Et billede, der indeholder grøn, skærmbillede, design, kunst&#10;&#10;Indhold genereret af kunstig intelligens kan være forkert.">
            <a:extLst>
              <a:ext uri="{FF2B5EF4-FFF2-40B4-BE49-F238E27FC236}">
                <a16:creationId xmlns:a16="http://schemas.microsoft.com/office/drawing/2014/main" id="{AC96480E-FDCD-9EEE-1904-B63FB2F46C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9932" y="3936071"/>
            <a:ext cx="608036" cy="1216071"/>
          </a:xfrm>
          <a:prstGeom prst="rect">
            <a:avLst/>
          </a:prstGeom>
        </p:spPr>
      </p:pic>
      <p:sp>
        <p:nvSpPr>
          <p:cNvPr id="2" name="Pil: højre 1">
            <a:extLst>
              <a:ext uri="{FF2B5EF4-FFF2-40B4-BE49-F238E27FC236}">
                <a16:creationId xmlns:a16="http://schemas.microsoft.com/office/drawing/2014/main" id="{BDD49758-EC27-7FB9-CE3D-EA915B1A5673}"/>
              </a:ext>
            </a:extLst>
          </p:cNvPr>
          <p:cNvSpPr/>
          <p:nvPr/>
        </p:nvSpPr>
        <p:spPr>
          <a:xfrm>
            <a:off x="6662674" y="166465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ktangel: afrundede hjørner 3">
            <a:extLst>
              <a:ext uri="{FF2B5EF4-FFF2-40B4-BE49-F238E27FC236}">
                <a16:creationId xmlns:a16="http://schemas.microsoft.com/office/drawing/2014/main" id="{C16DA606-D46D-FE22-C691-E94362C067C3}"/>
              </a:ext>
            </a:extLst>
          </p:cNvPr>
          <p:cNvSpPr/>
          <p:nvPr/>
        </p:nvSpPr>
        <p:spPr>
          <a:xfrm>
            <a:off x="7503236" y="145805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 name="Titel 1">
            <a:extLst>
              <a:ext uri="{FF2B5EF4-FFF2-40B4-BE49-F238E27FC236}">
                <a16:creationId xmlns:a16="http://schemas.microsoft.com/office/drawing/2014/main" id="{D201B23E-78A6-613C-0096-EAD80A489049}"/>
              </a:ext>
            </a:extLst>
          </p:cNvPr>
          <p:cNvSpPr txBox="1">
            <a:spLocks/>
          </p:cNvSpPr>
          <p:nvPr/>
        </p:nvSpPr>
        <p:spPr>
          <a:xfrm>
            <a:off x="7462106" y="155419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1 - Fyldestgørende og komplet </a:t>
            </a:r>
          </a:p>
          <a:p>
            <a:r>
              <a:rPr lang="da-DK" sz="3000" dirty="0"/>
              <a:t>tekst beskrivelse</a:t>
            </a:r>
          </a:p>
        </p:txBody>
      </p:sp>
      <p:sp>
        <p:nvSpPr>
          <p:cNvPr id="28" name="Pil: højre 27">
            <a:extLst>
              <a:ext uri="{FF2B5EF4-FFF2-40B4-BE49-F238E27FC236}">
                <a16:creationId xmlns:a16="http://schemas.microsoft.com/office/drawing/2014/main" id="{23AA6732-21F6-BAFF-E14D-66E4D1C5F965}"/>
              </a:ext>
            </a:extLst>
          </p:cNvPr>
          <p:cNvSpPr/>
          <p:nvPr/>
        </p:nvSpPr>
        <p:spPr>
          <a:xfrm>
            <a:off x="6662674" y="267430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 name="Rektangel: afrundede hjørner 28">
            <a:extLst>
              <a:ext uri="{FF2B5EF4-FFF2-40B4-BE49-F238E27FC236}">
                <a16:creationId xmlns:a16="http://schemas.microsoft.com/office/drawing/2014/main" id="{C5E78237-B339-6CE1-0DE9-5D209EE98592}"/>
              </a:ext>
            </a:extLst>
          </p:cNvPr>
          <p:cNvSpPr/>
          <p:nvPr/>
        </p:nvSpPr>
        <p:spPr>
          <a:xfrm>
            <a:off x="7503236" y="246770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1" name="Titel 1">
            <a:extLst>
              <a:ext uri="{FF2B5EF4-FFF2-40B4-BE49-F238E27FC236}">
                <a16:creationId xmlns:a16="http://schemas.microsoft.com/office/drawing/2014/main" id="{341E0676-540B-E3AB-4CE2-CE797DEB9AC3}"/>
              </a:ext>
            </a:extLst>
          </p:cNvPr>
          <p:cNvSpPr txBox="1">
            <a:spLocks/>
          </p:cNvSpPr>
          <p:nvPr/>
        </p:nvSpPr>
        <p:spPr>
          <a:xfrm>
            <a:off x="7462106" y="256384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2 - Fyldestgørende og komplet </a:t>
            </a:r>
          </a:p>
          <a:p>
            <a:r>
              <a:rPr lang="da-DK" sz="3000" dirty="0"/>
              <a:t>tekst beskrivelse</a:t>
            </a:r>
          </a:p>
        </p:txBody>
      </p:sp>
      <p:sp>
        <p:nvSpPr>
          <p:cNvPr id="33" name="Pil: højre 32">
            <a:extLst>
              <a:ext uri="{FF2B5EF4-FFF2-40B4-BE49-F238E27FC236}">
                <a16:creationId xmlns:a16="http://schemas.microsoft.com/office/drawing/2014/main" id="{F662B3E5-258F-951A-8989-5755C3C35A7F}"/>
              </a:ext>
            </a:extLst>
          </p:cNvPr>
          <p:cNvSpPr/>
          <p:nvPr/>
        </p:nvSpPr>
        <p:spPr>
          <a:xfrm>
            <a:off x="6662674" y="365855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4" name="Rektangel: afrundede hjørner 33">
            <a:extLst>
              <a:ext uri="{FF2B5EF4-FFF2-40B4-BE49-F238E27FC236}">
                <a16:creationId xmlns:a16="http://schemas.microsoft.com/office/drawing/2014/main" id="{DDA19EF5-F311-56F4-6CF6-11CD80D0709E}"/>
              </a:ext>
            </a:extLst>
          </p:cNvPr>
          <p:cNvSpPr/>
          <p:nvPr/>
        </p:nvSpPr>
        <p:spPr>
          <a:xfrm>
            <a:off x="7503236" y="345195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 name="Titel 1">
            <a:extLst>
              <a:ext uri="{FF2B5EF4-FFF2-40B4-BE49-F238E27FC236}">
                <a16:creationId xmlns:a16="http://schemas.microsoft.com/office/drawing/2014/main" id="{28246DAD-D778-9CF9-9027-E560DE4B52F1}"/>
              </a:ext>
            </a:extLst>
          </p:cNvPr>
          <p:cNvSpPr txBox="1">
            <a:spLocks/>
          </p:cNvSpPr>
          <p:nvPr/>
        </p:nvSpPr>
        <p:spPr>
          <a:xfrm>
            <a:off x="7462106" y="354809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3 - Fyldestgørende og komplet </a:t>
            </a:r>
          </a:p>
          <a:p>
            <a:r>
              <a:rPr lang="da-DK" sz="3000" dirty="0"/>
              <a:t>tekst beskrivelse</a:t>
            </a:r>
          </a:p>
        </p:txBody>
      </p:sp>
      <p:sp>
        <p:nvSpPr>
          <p:cNvPr id="36" name="Pil: højre 35">
            <a:extLst>
              <a:ext uri="{FF2B5EF4-FFF2-40B4-BE49-F238E27FC236}">
                <a16:creationId xmlns:a16="http://schemas.microsoft.com/office/drawing/2014/main" id="{97812EDE-6622-F797-717A-9F839582E042}"/>
              </a:ext>
            </a:extLst>
          </p:cNvPr>
          <p:cNvSpPr/>
          <p:nvPr/>
        </p:nvSpPr>
        <p:spPr>
          <a:xfrm>
            <a:off x="6669024" y="461740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 name="Rektangel: afrundede hjørner 36">
            <a:extLst>
              <a:ext uri="{FF2B5EF4-FFF2-40B4-BE49-F238E27FC236}">
                <a16:creationId xmlns:a16="http://schemas.microsoft.com/office/drawing/2014/main" id="{21B634F9-F057-9FE4-A9ED-B4F4C11587F1}"/>
              </a:ext>
            </a:extLst>
          </p:cNvPr>
          <p:cNvSpPr/>
          <p:nvPr/>
        </p:nvSpPr>
        <p:spPr>
          <a:xfrm>
            <a:off x="7509586" y="441080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8" name="Titel 1">
            <a:extLst>
              <a:ext uri="{FF2B5EF4-FFF2-40B4-BE49-F238E27FC236}">
                <a16:creationId xmlns:a16="http://schemas.microsoft.com/office/drawing/2014/main" id="{FBD418AE-D5DB-7E94-1EAA-2E99F14D7813}"/>
              </a:ext>
            </a:extLst>
          </p:cNvPr>
          <p:cNvSpPr txBox="1">
            <a:spLocks/>
          </p:cNvSpPr>
          <p:nvPr/>
        </p:nvSpPr>
        <p:spPr>
          <a:xfrm>
            <a:off x="7468456" y="450694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4 - Fyldestgørende og komplet </a:t>
            </a:r>
          </a:p>
          <a:p>
            <a:r>
              <a:rPr lang="da-DK" sz="3000" dirty="0"/>
              <a:t>tekst beskrivelse</a:t>
            </a:r>
          </a:p>
        </p:txBody>
      </p:sp>
      <p:sp>
        <p:nvSpPr>
          <p:cNvPr id="7" name="Titel 1">
            <a:extLst>
              <a:ext uri="{FF2B5EF4-FFF2-40B4-BE49-F238E27FC236}">
                <a16:creationId xmlns:a16="http://schemas.microsoft.com/office/drawing/2014/main" id="{FB92D320-0C21-220E-CDA1-5D8B7002D2C0}"/>
              </a:ext>
            </a:extLst>
          </p:cNvPr>
          <p:cNvSpPr txBox="1">
            <a:spLocks/>
          </p:cNvSpPr>
          <p:nvPr/>
        </p:nvSpPr>
        <p:spPr>
          <a:xfrm>
            <a:off x="4665017" y="5751534"/>
            <a:ext cx="1943652" cy="6234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Spørg en AI</a:t>
            </a:r>
          </a:p>
        </p:txBody>
      </p:sp>
      <p:cxnSp>
        <p:nvCxnSpPr>
          <p:cNvPr id="12" name="Lige pilforbindelse 11">
            <a:extLst>
              <a:ext uri="{FF2B5EF4-FFF2-40B4-BE49-F238E27FC236}">
                <a16:creationId xmlns:a16="http://schemas.microsoft.com/office/drawing/2014/main" id="{90569587-8465-9BC2-1F5F-92B6DD980D7C}"/>
              </a:ext>
            </a:extLst>
          </p:cNvPr>
          <p:cNvCxnSpPr>
            <a:cxnSpLocks/>
          </p:cNvCxnSpPr>
          <p:nvPr/>
        </p:nvCxnSpPr>
        <p:spPr>
          <a:xfrm flipV="1">
            <a:off x="6608669" y="5039822"/>
            <a:ext cx="185831" cy="806963"/>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pic>
        <p:nvPicPr>
          <p:cNvPr id="15" name="Billede 14" descr="Et billede, der indeholder grøn, skærmbillede, design, kunst&#10;&#10;Indhold genereret af kunstig intelligens kan være forkert.">
            <a:extLst>
              <a:ext uri="{FF2B5EF4-FFF2-40B4-BE49-F238E27FC236}">
                <a16:creationId xmlns:a16="http://schemas.microsoft.com/office/drawing/2014/main" id="{05980EA3-6237-5796-07F3-ADC62453E8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46028" y="850021"/>
            <a:ext cx="608036" cy="1216071"/>
          </a:xfrm>
          <a:prstGeom prst="rect">
            <a:avLst/>
          </a:prstGeom>
        </p:spPr>
      </p:pic>
      <p:pic>
        <p:nvPicPr>
          <p:cNvPr id="25" name="Billede 24" descr="Et billede, der indeholder grøn, skærmbillede, design, kunst&#10;&#10;Indhold genereret af kunstig intelligens kan være forkert.">
            <a:extLst>
              <a:ext uri="{FF2B5EF4-FFF2-40B4-BE49-F238E27FC236}">
                <a16:creationId xmlns:a16="http://schemas.microsoft.com/office/drawing/2014/main" id="{90641A79-C682-1DE5-81EF-ADDC1499B3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2715" y="1986212"/>
            <a:ext cx="608036" cy="1216071"/>
          </a:xfrm>
          <a:prstGeom prst="rect">
            <a:avLst/>
          </a:prstGeom>
        </p:spPr>
      </p:pic>
      <p:pic>
        <p:nvPicPr>
          <p:cNvPr id="27" name="Billede 26" descr="Et billede, der indeholder grøn, skærmbillede, design, kunst&#10;&#10;Indhold genereret af kunstig intelligens kan være forkert.">
            <a:extLst>
              <a:ext uri="{FF2B5EF4-FFF2-40B4-BE49-F238E27FC236}">
                <a16:creationId xmlns:a16="http://schemas.microsoft.com/office/drawing/2014/main" id="{C9664A75-04C1-6CFB-898C-81A5B117EB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0855" y="2945976"/>
            <a:ext cx="608036" cy="1216071"/>
          </a:xfrm>
          <a:prstGeom prst="rect">
            <a:avLst/>
          </a:prstGeom>
        </p:spPr>
      </p:pic>
      <p:pic>
        <p:nvPicPr>
          <p:cNvPr id="42" name="Billede 41" descr="Et billede, der indeholder grøn, skærmbillede, design, kunst&#10;&#10;Indhold genereret af kunstig intelligens kan være forkert.">
            <a:extLst>
              <a:ext uri="{FF2B5EF4-FFF2-40B4-BE49-F238E27FC236}">
                <a16:creationId xmlns:a16="http://schemas.microsoft.com/office/drawing/2014/main" id="{26FBC331-741C-36BC-D9F5-9E8E5AB1A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1559" y="3930226"/>
            <a:ext cx="608036" cy="1216071"/>
          </a:xfrm>
          <a:prstGeom prst="rect">
            <a:avLst/>
          </a:prstGeom>
        </p:spPr>
      </p:pic>
      <p:pic>
        <p:nvPicPr>
          <p:cNvPr id="43" name="Billede 42" descr="Et billede, der indeholder symbol, plaster&#10;&#10;Indhold genereret af kunstig intelligens kan være forkert.">
            <a:extLst>
              <a:ext uri="{FF2B5EF4-FFF2-40B4-BE49-F238E27FC236}">
                <a16:creationId xmlns:a16="http://schemas.microsoft.com/office/drawing/2014/main" id="{222D18AD-8317-BA7D-CD3C-B743F407D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441559" y="4522372"/>
            <a:ext cx="520589" cy="1041178"/>
          </a:xfrm>
          <a:prstGeom prst="rect">
            <a:avLst/>
          </a:prstGeom>
        </p:spPr>
      </p:pic>
    </p:spTree>
    <p:extLst>
      <p:ext uri="{BB962C8B-B14F-4D97-AF65-F5344CB8AC3E}">
        <p14:creationId xmlns:p14="http://schemas.microsoft.com/office/powerpoint/2010/main" val="349124616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
            <a:extLst>
              <a:ext uri="{FF2B5EF4-FFF2-40B4-BE49-F238E27FC236}">
                <a16:creationId xmlns:a16="http://schemas.microsoft.com/office/drawing/2014/main" id="{998A7721-62B1-D4AB-0CA5-9D52988636E4}"/>
              </a:ext>
            </a:extLst>
          </p:cNvPr>
          <p:cNvSpPr txBox="1">
            <a:spLocks/>
          </p:cNvSpPr>
          <p:nvPr/>
        </p:nvSpPr>
        <p:spPr>
          <a:xfrm>
            <a:off x="264836" y="165047"/>
            <a:ext cx="11662327" cy="9991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2. Prioritet - skaffe pensum</a:t>
            </a:r>
          </a:p>
        </p:txBody>
      </p:sp>
      <p:sp>
        <p:nvSpPr>
          <p:cNvPr id="17" name="Rektangel: afrundede hjørner 16">
            <a:extLst>
              <a:ext uri="{FF2B5EF4-FFF2-40B4-BE49-F238E27FC236}">
                <a16:creationId xmlns:a16="http://schemas.microsoft.com/office/drawing/2014/main" id="{65128CA8-64E2-5BF9-BF94-B8B6944B7167}"/>
              </a:ext>
            </a:extLst>
          </p:cNvPr>
          <p:cNvSpPr/>
          <p:nvPr/>
        </p:nvSpPr>
        <p:spPr>
          <a:xfrm>
            <a:off x="347841" y="145913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Titel 1">
            <a:extLst>
              <a:ext uri="{FF2B5EF4-FFF2-40B4-BE49-F238E27FC236}">
                <a16:creationId xmlns:a16="http://schemas.microsoft.com/office/drawing/2014/main" id="{D2400EF5-2411-8853-36F6-B4D1CCF97AED}"/>
              </a:ext>
            </a:extLst>
          </p:cNvPr>
          <p:cNvSpPr txBox="1">
            <a:spLocks/>
          </p:cNvSpPr>
          <p:nvPr/>
        </p:nvSpPr>
        <p:spPr>
          <a:xfrm>
            <a:off x="446326" y="122741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Pensum til materiale</a:t>
            </a:r>
          </a:p>
        </p:txBody>
      </p:sp>
      <p:sp>
        <p:nvSpPr>
          <p:cNvPr id="5" name="Pil: højre 4">
            <a:extLst>
              <a:ext uri="{FF2B5EF4-FFF2-40B4-BE49-F238E27FC236}">
                <a16:creationId xmlns:a16="http://schemas.microsoft.com/office/drawing/2014/main" id="{CFE015F7-D00D-9328-C7DA-CAE026042512}"/>
              </a:ext>
            </a:extLst>
          </p:cNvPr>
          <p:cNvSpPr/>
          <p:nvPr/>
        </p:nvSpPr>
        <p:spPr>
          <a:xfrm>
            <a:off x="3690874" y="1833391"/>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a:extLst>
              <a:ext uri="{FF2B5EF4-FFF2-40B4-BE49-F238E27FC236}">
                <a16:creationId xmlns:a16="http://schemas.microsoft.com/office/drawing/2014/main" id="{E5091163-55D1-6FC2-B68C-ED6A084F91AA}"/>
              </a:ext>
            </a:extLst>
          </p:cNvPr>
          <p:cNvSpPr txBox="1">
            <a:spLocks/>
          </p:cNvSpPr>
          <p:nvPr/>
        </p:nvSpPr>
        <p:spPr>
          <a:xfrm>
            <a:off x="1193248" y="3333749"/>
            <a:ext cx="1943652" cy="6234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Spørg en AI</a:t>
            </a:r>
          </a:p>
        </p:txBody>
      </p:sp>
      <p:sp>
        <p:nvSpPr>
          <p:cNvPr id="8" name="Rektangel: afrundede hjørner 7">
            <a:extLst>
              <a:ext uri="{FF2B5EF4-FFF2-40B4-BE49-F238E27FC236}">
                <a16:creationId xmlns:a16="http://schemas.microsoft.com/office/drawing/2014/main" id="{A063CB1F-15CB-9212-5687-F09A8823E6EB}"/>
              </a:ext>
            </a:extLst>
          </p:cNvPr>
          <p:cNvSpPr/>
          <p:nvPr/>
        </p:nvSpPr>
        <p:spPr>
          <a:xfrm>
            <a:off x="4445861" y="1503582"/>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 name="Titel 1">
            <a:extLst>
              <a:ext uri="{FF2B5EF4-FFF2-40B4-BE49-F238E27FC236}">
                <a16:creationId xmlns:a16="http://schemas.microsoft.com/office/drawing/2014/main" id="{B75A0406-7841-4489-9CAD-7D93C1A8CB48}"/>
              </a:ext>
            </a:extLst>
          </p:cNvPr>
          <p:cNvSpPr txBox="1">
            <a:spLocks/>
          </p:cNvSpPr>
          <p:nvPr/>
        </p:nvSpPr>
        <p:spPr>
          <a:xfrm>
            <a:off x="4552253" y="1518145"/>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1</a:t>
            </a:r>
          </a:p>
        </p:txBody>
      </p:sp>
      <p:sp>
        <p:nvSpPr>
          <p:cNvPr id="10" name="Rektangel: afrundede hjørner 9">
            <a:extLst>
              <a:ext uri="{FF2B5EF4-FFF2-40B4-BE49-F238E27FC236}">
                <a16:creationId xmlns:a16="http://schemas.microsoft.com/office/drawing/2014/main" id="{A26FE462-8E6B-C4E9-EBC7-E1E4947089B3}"/>
              </a:ext>
            </a:extLst>
          </p:cNvPr>
          <p:cNvSpPr/>
          <p:nvPr/>
        </p:nvSpPr>
        <p:spPr>
          <a:xfrm>
            <a:off x="4452211" y="2468782"/>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Titel 1">
            <a:extLst>
              <a:ext uri="{FF2B5EF4-FFF2-40B4-BE49-F238E27FC236}">
                <a16:creationId xmlns:a16="http://schemas.microsoft.com/office/drawing/2014/main" id="{86AD2261-E8B7-15FD-88E6-2A3FC4364F40}"/>
              </a:ext>
            </a:extLst>
          </p:cNvPr>
          <p:cNvSpPr txBox="1">
            <a:spLocks/>
          </p:cNvSpPr>
          <p:nvPr/>
        </p:nvSpPr>
        <p:spPr>
          <a:xfrm>
            <a:off x="4558603" y="2483345"/>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2</a:t>
            </a:r>
          </a:p>
        </p:txBody>
      </p:sp>
      <p:sp>
        <p:nvSpPr>
          <p:cNvPr id="19" name="Rektangel: afrundede hjørner 18">
            <a:extLst>
              <a:ext uri="{FF2B5EF4-FFF2-40B4-BE49-F238E27FC236}">
                <a16:creationId xmlns:a16="http://schemas.microsoft.com/office/drawing/2014/main" id="{A1BBDA89-E64A-B941-426F-A53F948EEEBF}"/>
              </a:ext>
            </a:extLst>
          </p:cNvPr>
          <p:cNvSpPr/>
          <p:nvPr/>
        </p:nvSpPr>
        <p:spPr>
          <a:xfrm>
            <a:off x="4439511" y="3454081"/>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2" name="Titel 1">
            <a:extLst>
              <a:ext uri="{FF2B5EF4-FFF2-40B4-BE49-F238E27FC236}">
                <a16:creationId xmlns:a16="http://schemas.microsoft.com/office/drawing/2014/main" id="{AB27B04E-F813-DDA1-60DB-37AF4FFD9255}"/>
              </a:ext>
            </a:extLst>
          </p:cNvPr>
          <p:cNvSpPr txBox="1">
            <a:spLocks/>
          </p:cNvSpPr>
          <p:nvPr/>
        </p:nvSpPr>
        <p:spPr>
          <a:xfrm>
            <a:off x="4545903" y="3468644"/>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3</a:t>
            </a:r>
          </a:p>
        </p:txBody>
      </p:sp>
      <p:sp>
        <p:nvSpPr>
          <p:cNvPr id="23" name="Rektangel: afrundede hjørner 22">
            <a:extLst>
              <a:ext uri="{FF2B5EF4-FFF2-40B4-BE49-F238E27FC236}">
                <a16:creationId xmlns:a16="http://schemas.microsoft.com/office/drawing/2014/main" id="{2FC11982-28F1-D7F3-62D2-08B28C1E17F1}"/>
              </a:ext>
            </a:extLst>
          </p:cNvPr>
          <p:cNvSpPr/>
          <p:nvPr/>
        </p:nvSpPr>
        <p:spPr>
          <a:xfrm>
            <a:off x="4445861" y="4419281"/>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0" name="Titel 1">
            <a:extLst>
              <a:ext uri="{FF2B5EF4-FFF2-40B4-BE49-F238E27FC236}">
                <a16:creationId xmlns:a16="http://schemas.microsoft.com/office/drawing/2014/main" id="{2BE3A1F5-7E1E-0AC2-D2E7-8FE9CA703E43}"/>
              </a:ext>
            </a:extLst>
          </p:cNvPr>
          <p:cNvSpPr txBox="1">
            <a:spLocks/>
          </p:cNvSpPr>
          <p:nvPr/>
        </p:nvSpPr>
        <p:spPr>
          <a:xfrm>
            <a:off x="4552253" y="4433844"/>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4</a:t>
            </a:r>
          </a:p>
        </p:txBody>
      </p:sp>
      <p:cxnSp>
        <p:nvCxnSpPr>
          <p:cNvPr id="32" name="Lige pilforbindelse 31">
            <a:extLst>
              <a:ext uri="{FF2B5EF4-FFF2-40B4-BE49-F238E27FC236}">
                <a16:creationId xmlns:a16="http://schemas.microsoft.com/office/drawing/2014/main" id="{6AE56AB7-18CA-AAA4-5C10-8EBD4572E081}"/>
              </a:ext>
            </a:extLst>
          </p:cNvPr>
          <p:cNvCxnSpPr/>
          <p:nvPr/>
        </p:nvCxnSpPr>
        <p:spPr>
          <a:xfrm flipV="1">
            <a:off x="3136900" y="2439369"/>
            <a:ext cx="603250" cy="989631"/>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pic>
        <p:nvPicPr>
          <p:cNvPr id="3" name="Billede 2" descr="Et billede, der indeholder grøn, skærmbillede, design, kunst&#10;&#10;Indhold genereret af kunstig intelligens kan være forkert.">
            <a:extLst>
              <a:ext uri="{FF2B5EF4-FFF2-40B4-BE49-F238E27FC236}">
                <a16:creationId xmlns:a16="http://schemas.microsoft.com/office/drawing/2014/main" id="{0FF66FFA-E6A9-1301-0631-276FDFF59E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5188" y="1030059"/>
            <a:ext cx="608036" cy="1216071"/>
          </a:xfrm>
          <a:prstGeom prst="rect">
            <a:avLst/>
          </a:prstGeom>
        </p:spPr>
      </p:pic>
      <p:pic>
        <p:nvPicPr>
          <p:cNvPr id="11" name="Billede 10" descr="Et billede, der indeholder grøn, skærmbillede, design, kunst&#10;&#10;Indhold genereret af kunstig intelligens kan være forkert.">
            <a:extLst>
              <a:ext uri="{FF2B5EF4-FFF2-40B4-BE49-F238E27FC236}">
                <a16:creationId xmlns:a16="http://schemas.microsoft.com/office/drawing/2014/main" id="{6DB3C198-9652-C9D7-6E6C-69B728AF17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7682" y="1973640"/>
            <a:ext cx="608036" cy="1216071"/>
          </a:xfrm>
          <a:prstGeom prst="rect">
            <a:avLst/>
          </a:prstGeom>
        </p:spPr>
      </p:pic>
      <p:pic>
        <p:nvPicPr>
          <p:cNvPr id="14" name="Billede 13" descr="Et billede, der indeholder grøn, skærmbillede, design, kunst&#10;&#10;Indhold genereret af kunstig intelligens kan være forkert.">
            <a:extLst>
              <a:ext uri="{FF2B5EF4-FFF2-40B4-BE49-F238E27FC236}">
                <a16:creationId xmlns:a16="http://schemas.microsoft.com/office/drawing/2014/main" id="{4F28ACB3-3997-B2C6-EB56-00A7AC1B1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9932" y="2988678"/>
            <a:ext cx="608036" cy="1216071"/>
          </a:xfrm>
          <a:prstGeom prst="rect">
            <a:avLst/>
          </a:prstGeom>
        </p:spPr>
      </p:pic>
      <p:pic>
        <p:nvPicPr>
          <p:cNvPr id="20" name="Billede 19" descr="Et billede, der indeholder grøn, skærmbillede, design, kunst&#10;&#10;Indhold genereret af kunstig intelligens kan være forkert.">
            <a:extLst>
              <a:ext uri="{FF2B5EF4-FFF2-40B4-BE49-F238E27FC236}">
                <a16:creationId xmlns:a16="http://schemas.microsoft.com/office/drawing/2014/main" id="{AC96480E-FDCD-9EEE-1904-B63FB2F46C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9932" y="3936071"/>
            <a:ext cx="608036" cy="1216071"/>
          </a:xfrm>
          <a:prstGeom prst="rect">
            <a:avLst/>
          </a:prstGeom>
        </p:spPr>
      </p:pic>
      <p:sp>
        <p:nvSpPr>
          <p:cNvPr id="2" name="Pil: højre 1">
            <a:extLst>
              <a:ext uri="{FF2B5EF4-FFF2-40B4-BE49-F238E27FC236}">
                <a16:creationId xmlns:a16="http://schemas.microsoft.com/office/drawing/2014/main" id="{BDD49758-EC27-7FB9-CE3D-EA915B1A5673}"/>
              </a:ext>
            </a:extLst>
          </p:cNvPr>
          <p:cNvSpPr/>
          <p:nvPr/>
        </p:nvSpPr>
        <p:spPr>
          <a:xfrm>
            <a:off x="6662674" y="166465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ktangel: afrundede hjørner 3">
            <a:extLst>
              <a:ext uri="{FF2B5EF4-FFF2-40B4-BE49-F238E27FC236}">
                <a16:creationId xmlns:a16="http://schemas.microsoft.com/office/drawing/2014/main" id="{C16DA606-D46D-FE22-C691-E94362C067C3}"/>
              </a:ext>
            </a:extLst>
          </p:cNvPr>
          <p:cNvSpPr/>
          <p:nvPr/>
        </p:nvSpPr>
        <p:spPr>
          <a:xfrm>
            <a:off x="7503236" y="145805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 name="Titel 1">
            <a:extLst>
              <a:ext uri="{FF2B5EF4-FFF2-40B4-BE49-F238E27FC236}">
                <a16:creationId xmlns:a16="http://schemas.microsoft.com/office/drawing/2014/main" id="{D201B23E-78A6-613C-0096-EAD80A489049}"/>
              </a:ext>
            </a:extLst>
          </p:cNvPr>
          <p:cNvSpPr txBox="1">
            <a:spLocks/>
          </p:cNvSpPr>
          <p:nvPr/>
        </p:nvSpPr>
        <p:spPr>
          <a:xfrm>
            <a:off x="7462106" y="155419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1 - Fyldestgørende og komplet </a:t>
            </a:r>
          </a:p>
          <a:p>
            <a:r>
              <a:rPr lang="da-DK" sz="3000" dirty="0"/>
              <a:t>tekst beskrivelse</a:t>
            </a:r>
          </a:p>
        </p:txBody>
      </p:sp>
      <p:sp>
        <p:nvSpPr>
          <p:cNvPr id="28" name="Pil: højre 27">
            <a:extLst>
              <a:ext uri="{FF2B5EF4-FFF2-40B4-BE49-F238E27FC236}">
                <a16:creationId xmlns:a16="http://schemas.microsoft.com/office/drawing/2014/main" id="{23AA6732-21F6-BAFF-E14D-66E4D1C5F965}"/>
              </a:ext>
            </a:extLst>
          </p:cNvPr>
          <p:cNvSpPr/>
          <p:nvPr/>
        </p:nvSpPr>
        <p:spPr>
          <a:xfrm>
            <a:off x="6662674" y="267430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 name="Rektangel: afrundede hjørner 28">
            <a:extLst>
              <a:ext uri="{FF2B5EF4-FFF2-40B4-BE49-F238E27FC236}">
                <a16:creationId xmlns:a16="http://schemas.microsoft.com/office/drawing/2014/main" id="{C5E78237-B339-6CE1-0DE9-5D209EE98592}"/>
              </a:ext>
            </a:extLst>
          </p:cNvPr>
          <p:cNvSpPr/>
          <p:nvPr/>
        </p:nvSpPr>
        <p:spPr>
          <a:xfrm>
            <a:off x="7503236" y="246770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1" name="Titel 1">
            <a:extLst>
              <a:ext uri="{FF2B5EF4-FFF2-40B4-BE49-F238E27FC236}">
                <a16:creationId xmlns:a16="http://schemas.microsoft.com/office/drawing/2014/main" id="{341E0676-540B-E3AB-4CE2-CE797DEB9AC3}"/>
              </a:ext>
            </a:extLst>
          </p:cNvPr>
          <p:cNvSpPr txBox="1">
            <a:spLocks/>
          </p:cNvSpPr>
          <p:nvPr/>
        </p:nvSpPr>
        <p:spPr>
          <a:xfrm>
            <a:off x="7462106" y="256384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2 - Fyldestgørende og komplet </a:t>
            </a:r>
          </a:p>
          <a:p>
            <a:r>
              <a:rPr lang="da-DK" sz="3000" dirty="0"/>
              <a:t>tekst beskrivelse</a:t>
            </a:r>
          </a:p>
        </p:txBody>
      </p:sp>
      <p:sp>
        <p:nvSpPr>
          <p:cNvPr id="33" name="Pil: højre 32">
            <a:extLst>
              <a:ext uri="{FF2B5EF4-FFF2-40B4-BE49-F238E27FC236}">
                <a16:creationId xmlns:a16="http://schemas.microsoft.com/office/drawing/2014/main" id="{F662B3E5-258F-951A-8989-5755C3C35A7F}"/>
              </a:ext>
            </a:extLst>
          </p:cNvPr>
          <p:cNvSpPr/>
          <p:nvPr/>
        </p:nvSpPr>
        <p:spPr>
          <a:xfrm>
            <a:off x="6662674" y="365855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4" name="Rektangel: afrundede hjørner 33">
            <a:extLst>
              <a:ext uri="{FF2B5EF4-FFF2-40B4-BE49-F238E27FC236}">
                <a16:creationId xmlns:a16="http://schemas.microsoft.com/office/drawing/2014/main" id="{DDA19EF5-F311-56F4-6CF6-11CD80D0709E}"/>
              </a:ext>
            </a:extLst>
          </p:cNvPr>
          <p:cNvSpPr/>
          <p:nvPr/>
        </p:nvSpPr>
        <p:spPr>
          <a:xfrm>
            <a:off x="7503236" y="345195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 name="Titel 1">
            <a:extLst>
              <a:ext uri="{FF2B5EF4-FFF2-40B4-BE49-F238E27FC236}">
                <a16:creationId xmlns:a16="http://schemas.microsoft.com/office/drawing/2014/main" id="{28246DAD-D778-9CF9-9027-E560DE4B52F1}"/>
              </a:ext>
            </a:extLst>
          </p:cNvPr>
          <p:cNvSpPr txBox="1">
            <a:spLocks/>
          </p:cNvSpPr>
          <p:nvPr/>
        </p:nvSpPr>
        <p:spPr>
          <a:xfrm>
            <a:off x="7462106" y="354809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3 - Fyldestgørende og komplet </a:t>
            </a:r>
          </a:p>
          <a:p>
            <a:r>
              <a:rPr lang="da-DK" sz="3000" dirty="0"/>
              <a:t>tekst beskrivelse</a:t>
            </a:r>
          </a:p>
        </p:txBody>
      </p:sp>
      <p:sp>
        <p:nvSpPr>
          <p:cNvPr id="36" name="Pil: højre 35">
            <a:extLst>
              <a:ext uri="{FF2B5EF4-FFF2-40B4-BE49-F238E27FC236}">
                <a16:creationId xmlns:a16="http://schemas.microsoft.com/office/drawing/2014/main" id="{97812EDE-6622-F797-717A-9F839582E042}"/>
              </a:ext>
            </a:extLst>
          </p:cNvPr>
          <p:cNvSpPr/>
          <p:nvPr/>
        </p:nvSpPr>
        <p:spPr>
          <a:xfrm>
            <a:off x="6669024" y="461740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 name="Rektangel: afrundede hjørner 36">
            <a:extLst>
              <a:ext uri="{FF2B5EF4-FFF2-40B4-BE49-F238E27FC236}">
                <a16:creationId xmlns:a16="http://schemas.microsoft.com/office/drawing/2014/main" id="{21B634F9-F057-9FE4-A9ED-B4F4C11587F1}"/>
              </a:ext>
            </a:extLst>
          </p:cNvPr>
          <p:cNvSpPr/>
          <p:nvPr/>
        </p:nvSpPr>
        <p:spPr>
          <a:xfrm>
            <a:off x="7509586" y="441080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8" name="Titel 1">
            <a:extLst>
              <a:ext uri="{FF2B5EF4-FFF2-40B4-BE49-F238E27FC236}">
                <a16:creationId xmlns:a16="http://schemas.microsoft.com/office/drawing/2014/main" id="{FBD418AE-D5DB-7E94-1EAA-2E99F14D7813}"/>
              </a:ext>
            </a:extLst>
          </p:cNvPr>
          <p:cNvSpPr txBox="1">
            <a:spLocks/>
          </p:cNvSpPr>
          <p:nvPr/>
        </p:nvSpPr>
        <p:spPr>
          <a:xfrm>
            <a:off x="7468456" y="450694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4 - Fyldestgørende og komplet </a:t>
            </a:r>
          </a:p>
          <a:p>
            <a:r>
              <a:rPr lang="da-DK" sz="3000" dirty="0"/>
              <a:t>tekst beskrivelse</a:t>
            </a:r>
          </a:p>
        </p:txBody>
      </p:sp>
      <p:sp>
        <p:nvSpPr>
          <p:cNvPr id="7" name="Titel 1">
            <a:extLst>
              <a:ext uri="{FF2B5EF4-FFF2-40B4-BE49-F238E27FC236}">
                <a16:creationId xmlns:a16="http://schemas.microsoft.com/office/drawing/2014/main" id="{FB92D320-0C21-220E-CDA1-5D8B7002D2C0}"/>
              </a:ext>
            </a:extLst>
          </p:cNvPr>
          <p:cNvSpPr txBox="1">
            <a:spLocks/>
          </p:cNvSpPr>
          <p:nvPr/>
        </p:nvSpPr>
        <p:spPr>
          <a:xfrm>
            <a:off x="4665017" y="5751534"/>
            <a:ext cx="1943652" cy="6234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Spørg en AI</a:t>
            </a:r>
          </a:p>
        </p:txBody>
      </p:sp>
      <p:cxnSp>
        <p:nvCxnSpPr>
          <p:cNvPr id="12" name="Lige pilforbindelse 11">
            <a:extLst>
              <a:ext uri="{FF2B5EF4-FFF2-40B4-BE49-F238E27FC236}">
                <a16:creationId xmlns:a16="http://schemas.microsoft.com/office/drawing/2014/main" id="{90569587-8465-9BC2-1F5F-92B6DD980D7C}"/>
              </a:ext>
            </a:extLst>
          </p:cNvPr>
          <p:cNvCxnSpPr>
            <a:cxnSpLocks/>
          </p:cNvCxnSpPr>
          <p:nvPr/>
        </p:nvCxnSpPr>
        <p:spPr>
          <a:xfrm flipV="1">
            <a:off x="6608669" y="5039822"/>
            <a:ext cx="185831" cy="806963"/>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pic>
        <p:nvPicPr>
          <p:cNvPr id="15" name="Billede 14" descr="Et billede, der indeholder grøn, skærmbillede, design, kunst&#10;&#10;Indhold genereret af kunstig intelligens kan være forkert.">
            <a:extLst>
              <a:ext uri="{FF2B5EF4-FFF2-40B4-BE49-F238E27FC236}">
                <a16:creationId xmlns:a16="http://schemas.microsoft.com/office/drawing/2014/main" id="{05980EA3-6237-5796-07F3-ADC62453E8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46028" y="850021"/>
            <a:ext cx="608036" cy="1216071"/>
          </a:xfrm>
          <a:prstGeom prst="rect">
            <a:avLst/>
          </a:prstGeom>
        </p:spPr>
      </p:pic>
      <p:pic>
        <p:nvPicPr>
          <p:cNvPr id="25" name="Billede 24" descr="Et billede, der indeholder grøn, skærmbillede, design, kunst&#10;&#10;Indhold genereret af kunstig intelligens kan være forkert.">
            <a:extLst>
              <a:ext uri="{FF2B5EF4-FFF2-40B4-BE49-F238E27FC236}">
                <a16:creationId xmlns:a16="http://schemas.microsoft.com/office/drawing/2014/main" id="{90641A79-C682-1DE5-81EF-ADDC1499B3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2715" y="1986212"/>
            <a:ext cx="608036" cy="1216071"/>
          </a:xfrm>
          <a:prstGeom prst="rect">
            <a:avLst/>
          </a:prstGeom>
        </p:spPr>
      </p:pic>
      <p:pic>
        <p:nvPicPr>
          <p:cNvPr id="27" name="Billede 26" descr="Et billede, der indeholder grøn, skærmbillede, design, kunst&#10;&#10;Indhold genereret af kunstig intelligens kan være forkert.">
            <a:extLst>
              <a:ext uri="{FF2B5EF4-FFF2-40B4-BE49-F238E27FC236}">
                <a16:creationId xmlns:a16="http://schemas.microsoft.com/office/drawing/2014/main" id="{C9664A75-04C1-6CFB-898C-81A5B117EB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0855" y="2945976"/>
            <a:ext cx="608036" cy="1216071"/>
          </a:xfrm>
          <a:prstGeom prst="rect">
            <a:avLst/>
          </a:prstGeom>
        </p:spPr>
      </p:pic>
      <p:pic>
        <p:nvPicPr>
          <p:cNvPr id="42" name="Billede 41" descr="Et billede, der indeholder grøn, skærmbillede, design, kunst&#10;&#10;Indhold genereret af kunstig intelligens kan være forkert.">
            <a:extLst>
              <a:ext uri="{FF2B5EF4-FFF2-40B4-BE49-F238E27FC236}">
                <a16:creationId xmlns:a16="http://schemas.microsoft.com/office/drawing/2014/main" id="{26FBC331-741C-36BC-D9F5-9E8E5AB1A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1559" y="3930226"/>
            <a:ext cx="608036" cy="1216071"/>
          </a:xfrm>
          <a:prstGeom prst="rect">
            <a:avLst/>
          </a:prstGeom>
        </p:spPr>
      </p:pic>
    </p:spTree>
    <p:extLst>
      <p:ext uri="{BB962C8B-B14F-4D97-AF65-F5344CB8AC3E}">
        <p14:creationId xmlns:p14="http://schemas.microsoft.com/office/powerpoint/2010/main" val="127421068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FBC00E00-DB74-102F-341B-8FAA8E78A2DE}"/>
              </a:ext>
            </a:extLst>
          </p:cNvPr>
          <p:cNvPicPr>
            <a:picLocks noChangeAspect="1"/>
          </p:cNvPicPr>
          <p:nvPr/>
        </p:nvPicPr>
        <p:blipFill>
          <a:blip r:embed="rId2"/>
          <a:stretch>
            <a:fillRect/>
          </a:stretch>
        </p:blipFill>
        <p:spPr>
          <a:xfrm>
            <a:off x="1116043" y="999954"/>
            <a:ext cx="9959914" cy="4858092"/>
          </a:xfrm>
          <a:prstGeom prst="rect">
            <a:avLst/>
          </a:prstGeom>
        </p:spPr>
      </p:pic>
    </p:spTree>
    <p:extLst>
      <p:ext uri="{BB962C8B-B14F-4D97-AF65-F5344CB8AC3E}">
        <p14:creationId xmlns:p14="http://schemas.microsoft.com/office/powerpoint/2010/main" val="157763543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4F977-765A-52AE-83A4-F97DA3419A65}"/>
            </a:ext>
          </a:extLst>
        </p:cNvPr>
        <p:cNvGrpSpPr/>
        <p:nvPr/>
      </p:nvGrpSpPr>
      <p:grpSpPr>
        <a:xfrm>
          <a:off x="0" y="0"/>
          <a:ext cx="0" cy="0"/>
          <a:chOff x="0" y="0"/>
          <a:chExt cx="0" cy="0"/>
        </a:xfrm>
      </p:grpSpPr>
      <p:pic>
        <p:nvPicPr>
          <p:cNvPr id="6" name="Billede 5">
            <a:extLst>
              <a:ext uri="{FF2B5EF4-FFF2-40B4-BE49-F238E27FC236}">
                <a16:creationId xmlns:a16="http://schemas.microsoft.com/office/drawing/2014/main" id="{33160C26-5A43-6E87-FA08-5440332B164A}"/>
              </a:ext>
            </a:extLst>
          </p:cNvPr>
          <p:cNvPicPr>
            <a:picLocks noChangeAspect="1"/>
          </p:cNvPicPr>
          <p:nvPr/>
        </p:nvPicPr>
        <p:blipFill>
          <a:blip r:embed="rId2"/>
          <a:stretch>
            <a:fillRect/>
          </a:stretch>
        </p:blipFill>
        <p:spPr>
          <a:xfrm>
            <a:off x="1293285" y="442990"/>
            <a:ext cx="9605429" cy="5673329"/>
          </a:xfrm>
          <a:prstGeom prst="rect">
            <a:avLst/>
          </a:prstGeom>
        </p:spPr>
      </p:pic>
    </p:spTree>
    <p:extLst>
      <p:ext uri="{BB962C8B-B14F-4D97-AF65-F5344CB8AC3E}">
        <p14:creationId xmlns:p14="http://schemas.microsoft.com/office/powerpoint/2010/main" val="360715936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7D913-9442-C627-2D58-A9DF9140111F}"/>
            </a:ext>
          </a:extLst>
        </p:cNvPr>
        <p:cNvGrpSpPr/>
        <p:nvPr/>
      </p:nvGrpSpPr>
      <p:grpSpPr>
        <a:xfrm>
          <a:off x="0" y="0"/>
          <a:ext cx="0" cy="0"/>
          <a:chOff x="0" y="0"/>
          <a:chExt cx="0" cy="0"/>
        </a:xfrm>
      </p:grpSpPr>
      <p:pic>
        <p:nvPicPr>
          <p:cNvPr id="3" name="Billede 2">
            <a:extLst>
              <a:ext uri="{FF2B5EF4-FFF2-40B4-BE49-F238E27FC236}">
                <a16:creationId xmlns:a16="http://schemas.microsoft.com/office/drawing/2014/main" id="{186B9C79-7621-267D-E82C-B88259F60E98}"/>
              </a:ext>
            </a:extLst>
          </p:cNvPr>
          <p:cNvPicPr>
            <a:picLocks noChangeAspect="1"/>
          </p:cNvPicPr>
          <p:nvPr/>
        </p:nvPicPr>
        <p:blipFill>
          <a:blip r:embed="rId2"/>
          <a:stretch>
            <a:fillRect/>
          </a:stretch>
        </p:blipFill>
        <p:spPr>
          <a:xfrm>
            <a:off x="1445953" y="619760"/>
            <a:ext cx="9300094" cy="5471160"/>
          </a:xfrm>
          <a:prstGeom prst="rect">
            <a:avLst/>
          </a:prstGeom>
        </p:spPr>
      </p:pic>
    </p:spTree>
    <p:extLst>
      <p:ext uri="{BB962C8B-B14F-4D97-AF65-F5344CB8AC3E}">
        <p14:creationId xmlns:p14="http://schemas.microsoft.com/office/powerpoint/2010/main" val="228579509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5E06D-FC84-DBCA-DA52-1E6CDEE00B0B}"/>
            </a:ext>
          </a:extLst>
        </p:cNvPr>
        <p:cNvGrpSpPr/>
        <p:nvPr/>
      </p:nvGrpSpPr>
      <p:grpSpPr>
        <a:xfrm>
          <a:off x="0" y="0"/>
          <a:ext cx="0" cy="0"/>
          <a:chOff x="0" y="0"/>
          <a:chExt cx="0" cy="0"/>
        </a:xfrm>
      </p:grpSpPr>
      <p:pic>
        <p:nvPicPr>
          <p:cNvPr id="3" name="Billede 2">
            <a:extLst>
              <a:ext uri="{FF2B5EF4-FFF2-40B4-BE49-F238E27FC236}">
                <a16:creationId xmlns:a16="http://schemas.microsoft.com/office/drawing/2014/main" id="{68F8D3AC-F9D0-874D-1EEE-40C7F96DB45A}"/>
              </a:ext>
            </a:extLst>
          </p:cNvPr>
          <p:cNvPicPr>
            <a:picLocks noChangeAspect="1"/>
          </p:cNvPicPr>
          <p:nvPr/>
        </p:nvPicPr>
        <p:blipFill>
          <a:blip r:embed="rId2"/>
          <a:stretch>
            <a:fillRect/>
          </a:stretch>
        </p:blipFill>
        <p:spPr>
          <a:xfrm>
            <a:off x="1175825" y="536233"/>
            <a:ext cx="9840350" cy="5785533"/>
          </a:xfrm>
          <a:prstGeom prst="rect">
            <a:avLst/>
          </a:prstGeom>
        </p:spPr>
      </p:pic>
    </p:spTree>
    <p:extLst>
      <p:ext uri="{BB962C8B-B14F-4D97-AF65-F5344CB8AC3E}">
        <p14:creationId xmlns:p14="http://schemas.microsoft.com/office/powerpoint/2010/main" val="393241212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4BDF4-A8F5-FED1-5D75-59C1FD64A0EF}"/>
            </a:ext>
          </a:extLst>
        </p:cNvPr>
        <p:cNvGrpSpPr/>
        <p:nvPr/>
      </p:nvGrpSpPr>
      <p:grpSpPr>
        <a:xfrm>
          <a:off x="0" y="0"/>
          <a:ext cx="0" cy="0"/>
          <a:chOff x="0" y="0"/>
          <a:chExt cx="0" cy="0"/>
        </a:xfrm>
      </p:grpSpPr>
      <p:pic>
        <p:nvPicPr>
          <p:cNvPr id="3" name="Billede 2">
            <a:extLst>
              <a:ext uri="{FF2B5EF4-FFF2-40B4-BE49-F238E27FC236}">
                <a16:creationId xmlns:a16="http://schemas.microsoft.com/office/drawing/2014/main" id="{BB6F2797-2A2F-4DC6-593E-6855996339D1}"/>
              </a:ext>
            </a:extLst>
          </p:cNvPr>
          <p:cNvPicPr>
            <a:picLocks noChangeAspect="1"/>
          </p:cNvPicPr>
          <p:nvPr/>
        </p:nvPicPr>
        <p:blipFill>
          <a:blip r:embed="rId2"/>
          <a:stretch>
            <a:fillRect/>
          </a:stretch>
        </p:blipFill>
        <p:spPr>
          <a:xfrm>
            <a:off x="1210074" y="582284"/>
            <a:ext cx="9771852" cy="5793115"/>
          </a:xfrm>
          <a:prstGeom prst="rect">
            <a:avLst/>
          </a:prstGeom>
        </p:spPr>
      </p:pic>
    </p:spTree>
    <p:extLst>
      <p:ext uri="{BB962C8B-B14F-4D97-AF65-F5344CB8AC3E}">
        <p14:creationId xmlns:p14="http://schemas.microsoft.com/office/powerpoint/2010/main" val="3660827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afrundede hjørner 2">
            <a:extLst>
              <a:ext uri="{FF2B5EF4-FFF2-40B4-BE49-F238E27FC236}">
                <a16:creationId xmlns:a16="http://schemas.microsoft.com/office/drawing/2014/main" id="{C87A2486-AFCE-02A2-D94B-0B5B2DD925B5}"/>
              </a:ext>
            </a:extLst>
          </p:cNvPr>
          <p:cNvSpPr/>
          <p:nvPr/>
        </p:nvSpPr>
        <p:spPr>
          <a:xfrm>
            <a:off x="8296585" y="2712110"/>
            <a:ext cx="3630578" cy="784555"/>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 name="Titel 1">
            <a:extLst>
              <a:ext uri="{FF2B5EF4-FFF2-40B4-BE49-F238E27FC236}">
                <a16:creationId xmlns:a16="http://schemas.microsoft.com/office/drawing/2014/main" id="{6A2F3B5D-7114-62FE-C849-19A3E91B0BB8}"/>
              </a:ext>
            </a:extLst>
          </p:cNvPr>
          <p:cNvSpPr txBox="1">
            <a:spLocks/>
          </p:cNvSpPr>
          <p:nvPr/>
        </p:nvSpPr>
        <p:spPr>
          <a:xfrm>
            <a:off x="8296585" y="2577420"/>
            <a:ext cx="3630578" cy="8053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Kladder</a:t>
            </a:r>
          </a:p>
        </p:txBody>
      </p:sp>
      <p:sp>
        <p:nvSpPr>
          <p:cNvPr id="10" name="Pil: højre 9">
            <a:extLst>
              <a:ext uri="{FF2B5EF4-FFF2-40B4-BE49-F238E27FC236}">
                <a16:creationId xmlns:a16="http://schemas.microsoft.com/office/drawing/2014/main" id="{A4A949FA-A800-1A8D-4D22-C17EE3C73812}"/>
              </a:ext>
            </a:extLst>
          </p:cNvPr>
          <p:cNvSpPr/>
          <p:nvPr/>
        </p:nvSpPr>
        <p:spPr>
          <a:xfrm>
            <a:off x="7439396" y="2949635"/>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afrundede hjørner 10">
            <a:extLst>
              <a:ext uri="{FF2B5EF4-FFF2-40B4-BE49-F238E27FC236}">
                <a16:creationId xmlns:a16="http://schemas.microsoft.com/office/drawing/2014/main" id="{EF40844F-4DF6-DFE6-FBE9-712F409406CD}"/>
              </a:ext>
            </a:extLst>
          </p:cNvPr>
          <p:cNvSpPr/>
          <p:nvPr/>
        </p:nvSpPr>
        <p:spPr>
          <a:xfrm>
            <a:off x="341491" y="268468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Titel 1">
            <a:extLst>
              <a:ext uri="{FF2B5EF4-FFF2-40B4-BE49-F238E27FC236}">
                <a16:creationId xmlns:a16="http://schemas.microsoft.com/office/drawing/2014/main" id="{C698EFB7-C3EB-6D58-3BAC-85B2A0DF5615}"/>
              </a:ext>
            </a:extLst>
          </p:cNvPr>
          <p:cNvSpPr txBox="1">
            <a:spLocks/>
          </p:cNvSpPr>
          <p:nvPr/>
        </p:nvSpPr>
        <p:spPr>
          <a:xfrm>
            <a:off x="439976" y="245296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Tid til læreforberedelse</a:t>
            </a:r>
          </a:p>
        </p:txBody>
      </p:sp>
      <p:sp>
        <p:nvSpPr>
          <p:cNvPr id="13" name="Rektangel: afrundede hjørner 12">
            <a:extLst>
              <a:ext uri="{FF2B5EF4-FFF2-40B4-BE49-F238E27FC236}">
                <a16:creationId xmlns:a16="http://schemas.microsoft.com/office/drawing/2014/main" id="{3D9819E9-3785-66F7-F5A9-CED72C4D51F4}"/>
              </a:ext>
            </a:extLst>
          </p:cNvPr>
          <p:cNvSpPr/>
          <p:nvPr/>
        </p:nvSpPr>
        <p:spPr>
          <a:xfrm>
            <a:off x="4454958" y="1797394"/>
            <a:ext cx="2668574" cy="2510899"/>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 name="Titel 1">
            <a:extLst>
              <a:ext uri="{FF2B5EF4-FFF2-40B4-BE49-F238E27FC236}">
                <a16:creationId xmlns:a16="http://schemas.microsoft.com/office/drawing/2014/main" id="{F6D4B999-41E9-C4C2-9579-773BC6E931A8}"/>
              </a:ext>
            </a:extLst>
          </p:cNvPr>
          <p:cNvSpPr txBox="1">
            <a:spLocks/>
          </p:cNvSpPr>
          <p:nvPr/>
        </p:nvSpPr>
        <p:spPr>
          <a:xfrm>
            <a:off x="4900448" y="2244107"/>
            <a:ext cx="1756384" cy="135497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7000" b="1" dirty="0"/>
              <a:t>AI</a:t>
            </a:r>
          </a:p>
        </p:txBody>
      </p:sp>
      <p:sp>
        <p:nvSpPr>
          <p:cNvPr id="15" name="Pil: højre 14">
            <a:extLst>
              <a:ext uri="{FF2B5EF4-FFF2-40B4-BE49-F238E27FC236}">
                <a16:creationId xmlns:a16="http://schemas.microsoft.com/office/drawing/2014/main" id="{54991173-310A-4A0C-10F7-06A128D3F467}"/>
              </a:ext>
            </a:extLst>
          </p:cNvPr>
          <p:cNvSpPr/>
          <p:nvPr/>
        </p:nvSpPr>
        <p:spPr>
          <a:xfrm>
            <a:off x="3621024" y="3052843"/>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afrundede hjørner 5">
            <a:extLst>
              <a:ext uri="{FF2B5EF4-FFF2-40B4-BE49-F238E27FC236}">
                <a16:creationId xmlns:a16="http://schemas.microsoft.com/office/drawing/2014/main" id="{4D058DC4-143F-DA7B-BAF9-59A572C77701}"/>
              </a:ext>
            </a:extLst>
          </p:cNvPr>
          <p:cNvSpPr/>
          <p:nvPr/>
        </p:nvSpPr>
        <p:spPr>
          <a:xfrm>
            <a:off x="8302935" y="3575710"/>
            <a:ext cx="3630578" cy="784555"/>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itel 1">
            <a:extLst>
              <a:ext uri="{FF2B5EF4-FFF2-40B4-BE49-F238E27FC236}">
                <a16:creationId xmlns:a16="http://schemas.microsoft.com/office/drawing/2014/main" id="{7C47583F-5A5E-7549-3DD6-56A6E207701C}"/>
              </a:ext>
            </a:extLst>
          </p:cNvPr>
          <p:cNvSpPr txBox="1">
            <a:spLocks/>
          </p:cNvSpPr>
          <p:nvPr/>
        </p:nvSpPr>
        <p:spPr>
          <a:xfrm>
            <a:off x="8302935" y="3441020"/>
            <a:ext cx="3630578" cy="8053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Ideer</a:t>
            </a:r>
          </a:p>
        </p:txBody>
      </p:sp>
      <p:sp>
        <p:nvSpPr>
          <p:cNvPr id="8" name="Rektangel: afrundede hjørner 7">
            <a:extLst>
              <a:ext uri="{FF2B5EF4-FFF2-40B4-BE49-F238E27FC236}">
                <a16:creationId xmlns:a16="http://schemas.microsoft.com/office/drawing/2014/main" id="{D56B1A2B-7885-F8FB-3391-7E2610327D49}"/>
              </a:ext>
            </a:extLst>
          </p:cNvPr>
          <p:cNvSpPr/>
          <p:nvPr/>
        </p:nvSpPr>
        <p:spPr>
          <a:xfrm>
            <a:off x="8309285" y="1848510"/>
            <a:ext cx="3630578" cy="784555"/>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 name="Titel 1">
            <a:extLst>
              <a:ext uri="{FF2B5EF4-FFF2-40B4-BE49-F238E27FC236}">
                <a16:creationId xmlns:a16="http://schemas.microsoft.com/office/drawing/2014/main" id="{F33438E0-2E3B-8BBD-8397-EBC57E1F0BDE}"/>
              </a:ext>
            </a:extLst>
          </p:cNvPr>
          <p:cNvSpPr txBox="1">
            <a:spLocks/>
          </p:cNvSpPr>
          <p:nvPr/>
        </p:nvSpPr>
        <p:spPr>
          <a:xfrm>
            <a:off x="8309285" y="1713820"/>
            <a:ext cx="3630578" cy="8053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Struktur/stillads</a:t>
            </a:r>
          </a:p>
        </p:txBody>
      </p:sp>
      <p:sp>
        <p:nvSpPr>
          <p:cNvPr id="2" name="Titel 1">
            <a:extLst>
              <a:ext uri="{FF2B5EF4-FFF2-40B4-BE49-F238E27FC236}">
                <a16:creationId xmlns:a16="http://schemas.microsoft.com/office/drawing/2014/main" id="{9D1AB291-4556-4017-D100-0005CF47F531}"/>
              </a:ext>
            </a:extLst>
          </p:cNvPr>
          <p:cNvSpPr>
            <a:spLocks noGrp="1"/>
          </p:cNvSpPr>
          <p:nvPr>
            <p:ph type="ctrTitle"/>
          </p:nvPr>
        </p:nvSpPr>
        <p:spPr>
          <a:xfrm>
            <a:off x="264836" y="167962"/>
            <a:ext cx="11662327" cy="999177"/>
          </a:xfrm>
        </p:spPr>
        <p:txBody>
          <a:bodyPr>
            <a:normAutofit/>
          </a:bodyPr>
          <a:lstStyle/>
          <a:p>
            <a:r>
              <a:rPr lang="da-DK" sz="3000" dirty="0"/>
              <a:t>Kan AI lave nyt undervisningsmateriale?</a:t>
            </a:r>
          </a:p>
        </p:txBody>
      </p:sp>
    </p:spTree>
    <p:extLst>
      <p:ext uri="{BB962C8B-B14F-4D97-AF65-F5344CB8AC3E}">
        <p14:creationId xmlns:p14="http://schemas.microsoft.com/office/powerpoint/2010/main" val="410971611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DF0B1-3E19-1ADF-E0E0-8AD521B12B33}"/>
            </a:ext>
          </a:extLst>
        </p:cNvPr>
        <p:cNvGrpSpPr/>
        <p:nvPr/>
      </p:nvGrpSpPr>
      <p:grpSpPr>
        <a:xfrm>
          <a:off x="0" y="0"/>
          <a:ext cx="0" cy="0"/>
          <a:chOff x="0" y="0"/>
          <a:chExt cx="0" cy="0"/>
        </a:xfrm>
      </p:grpSpPr>
      <p:pic>
        <p:nvPicPr>
          <p:cNvPr id="3" name="Billede 2">
            <a:extLst>
              <a:ext uri="{FF2B5EF4-FFF2-40B4-BE49-F238E27FC236}">
                <a16:creationId xmlns:a16="http://schemas.microsoft.com/office/drawing/2014/main" id="{84213651-7025-0F05-8370-281A9A1A5E7C}"/>
              </a:ext>
            </a:extLst>
          </p:cNvPr>
          <p:cNvPicPr>
            <a:picLocks noChangeAspect="1"/>
          </p:cNvPicPr>
          <p:nvPr/>
        </p:nvPicPr>
        <p:blipFill>
          <a:blip r:embed="rId2"/>
          <a:stretch>
            <a:fillRect/>
          </a:stretch>
        </p:blipFill>
        <p:spPr>
          <a:xfrm>
            <a:off x="1140186" y="505460"/>
            <a:ext cx="9911628" cy="5847080"/>
          </a:xfrm>
          <a:prstGeom prst="rect">
            <a:avLst/>
          </a:prstGeom>
        </p:spPr>
      </p:pic>
    </p:spTree>
    <p:extLst>
      <p:ext uri="{BB962C8B-B14F-4D97-AF65-F5344CB8AC3E}">
        <p14:creationId xmlns:p14="http://schemas.microsoft.com/office/powerpoint/2010/main" val="367286575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A80CE-B490-79CA-3B2B-B5A48921CCEB}"/>
            </a:ext>
          </a:extLst>
        </p:cNvPr>
        <p:cNvGrpSpPr/>
        <p:nvPr/>
      </p:nvGrpSpPr>
      <p:grpSpPr>
        <a:xfrm>
          <a:off x="0" y="0"/>
          <a:ext cx="0" cy="0"/>
          <a:chOff x="0" y="0"/>
          <a:chExt cx="0" cy="0"/>
        </a:xfrm>
      </p:grpSpPr>
      <p:pic>
        <p:nvPicPr>
          <p:cNvPr id="3" name="Billede 2">
            <a:extLst>
              <a:ext uri="{FF2B5EF4-FFF2-40B4-BE49-F238E27FC236}">
                <a16:creationId xmlns:a16="http://schemas.microsoft.com/office/drawing/2014/main" id="{B9A83DA6-0BD7-BFB8-3755-F95C95878AAE}"/>
              </a:ext>
            </a:extLst>
          </p:cNvPr>
          <p:cNvPicPr>
            <a:picLocks noChangeAspect="1"/>
          </p:cNvPicPr>
          <p:nvPr/>
        </p:nvPicPr>
        <p:blipFill>
          <a:blip r:embed="rId2"/>
          <a:stretch>
            <a:fillRect/>
          </a:stretch>
        </p:blipFill>
        <p:spPr>
          <a:xfrm>
            <a:off x="982719" y="419100"/>
            <a:ext cx="10226562" cy="6019800"/>
          </a:xfrm>
          <a:prstGeom prst="rect">
            <a:avLst/>
          </a:prstGeom>
        </p:spPr>
      </p:pic>
    </p:spTree>
    <p:extLst>
      <p:ext uri="{BB962C8B-B14F-4D97-AF65-F5344CB8AC3E}">
        <p14:creationId xmlns:p14="http://schemas.microsoft.com/office/powerpoint/2010/main" val="126762007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
            <a:extLst>
              <a:ext uri="{FF2B5EF4-FFF2-40B4-BE49-F238E27FC236}">
                <a16:creationId xmlns:a16="http://schemas.microsoft.com/office/drawing/2014/main" id="{998A7721-62B1-D4AB-0CA5-9D52988636E4}"/>
              </a:ext>
            </a:extLst>
          </p:cNvPr>
          <p:cNvSpPr txBox="1">
            <a:spLocks/>
          </p:cNvSpPr>
          <p:nvPr/>
        </p:nvSpPr>
        <p:spPr>
          <a:xfrm>
            <a:off x="264836" y="165047"/>
            <a:ext cx="11662327" cy="9991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2. Prioritet - skaffe pensum</a:t>
            </a:r>
          </a:p>
        </p:txBody>
      </p:sp>
      <p:sp>
        <p:nvSpPr>
          <p:cNvPr id="17" name="Rektangel: afrundede hjørner 16">
            <a:extLst>
              <a:ext uri="{FF2B5EF4-FFF2-40B4-BE49-F238E27FC236}">
                <a16:creationId xmlns:a16="http://schemas.microsoft.com/office/drawing/2014/main" id="{65128CA8-64E2-5BF9-BF94-B8B6944B7167}"/>
              </a:ext>
            </a:extLst>
          </p:cNvPr>
          <p:cNvSpPr/>
          <p:nvPr/>
        </p:nvSpPr>
        <p:spPr>
          <a:xfrm>
            <a:off x="347841" y="145913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Titel 1">
            <a:extLst>
              <a:ext uri="{FF2B5EF4-FFF2-40B4-BE49-F238E27FC236}">
                <a16:creationId xmlns:a16="http://schemas.microsoft.com/office/drawing/2014/main" id="{D2400EF5-2411-8853-36F6-B4D1CCF97AED}"/>
              </a:ext>
            </a:extLst>
          </p:cNvPr>
          <p:cNvSpPr txBox="1">
            <a:spLocks/>
          </p:cNvSpPr>
          <p:nvPr/>
        </p:nvSpPr>
        <p:spPr>
          <a:xfrm>
            <a:off x="446326" y="122741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Pensum til materiale</a:t>
            </a:r>
          </a:p>
        </p:txBody>
      </p:sp>
      <p:sp>
        <p:nvSpPr>
          <p:cNvPr id="5" name="Pil: højre 4">
            <a:extLst>
              <a:ext uri="{FF2B5EF4-FFF2-40B4-BE49-F238E27FC236}">
                <a16:creationId xmlns:a16="http://schemas.microsoft.com/office/drawing/2014/main" id="{CFE015F7-D00D-9328-C7DA-CAE026042512}"/>
              </a:ext>
            </a:extLst>
          </p:cNvPr>
          <p:cNvSpPr/>
          <p:nvPr/>
        </p:nvSpPr>
        <p:spPr>
          <a:xfrm>
            <a:off x="3690874" y="1833391"/>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a:extLst>
              <a:ext uri="{FF2B5EF4-FFF2-40B4-BE49-F238E27FC236}">
                <a16:creationId xmlns:a16="http://schemas.microsoft.com/office/drawing/2014/main" id="{E5091163-55D1-6FC2-B68C-ED6A084F91AA}"/>
              </a:ext>
            </a:extLst>
          </p:cNvPr>
          <p:cNvSpPr txBox="1">
            <a:spLocks/>
          </p:cNvSpPr>
          <p:nvPr/>
        </p:nvSpPr>
        <p:spPr>
          <a:xfrm>
            <a:off x="1193248" y="3333749"/>
            <a:ext cx="1943652" cy="6234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Spørg en AI</a:t>
            </a:r>
          </a:p>
        </p:txBody>
      </p:sp>
      <p:sp>
        <p:nvSpPr>
          <p:cNvPr id="8" name="Rektangel: afrundede hjørner 7">
            <a:extLst>
              <a:ext uri="{FF2B5EF4-FFF2-40B4-BE49-F238E27FC236}">
                <a16:creationId xmlns:a16="http://schemas.microsoft.com/office/drawing/2014/main" id="{A063CB1F-15CB-9212-5687-F09A8823E6EB}"/>
              </a:ext>
            </a:extLst>
          </p:cNvPr>
          <p:cNvSpPr/>
          <p:nvPr/>
        </p:nvSpPr>
        <p:spPr>
          <a:xfrm>
            <a:off x="4445861" y="1503582"/>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 name="Titel 1">
            <a:extLst>
              <a:ext uri="{FF2B5EF4-FFF2-40B4-BE49-F238E27FC236}">
                <a16:creationId xmlns:a16="http://schemas.microsoft.com/office/drawing/2014/main" id="{B75A0406-7841-4489-9CAD-7D93C1A8CB48}"/>
              </a:ext>
            </a:extLst>
          </p:cNvPr>
          <p:cNvSpPr txBox="1">
            <a:spLocks/>
          </p:cNvSpPr>
          <p:nvPr/>
        </p:nvSpPr>
        <p:spPr>
          <a:xfrm>
            <a:off x="4552253" y="1518145"/>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1</a:t>
            </a:r>
          </a:p>
        </p:txBody>
      </p:sp>
      <p:sp>
        <p:nvSpPr>
          <p:cNvPr id="10" name="Rektangel: afrundede hjørner 9">
            <a:extLst>
              <a:ext uri="{FF2B5EF4-FFF2-40B4-BE49-F238E27FC236}">
                <a16:creationId xmlns:a16="http://schemas.microsoft.com/office/drawing/2014/main" id="{A26FE462-8E6B-C4E9-EBC7-E1E4947089B3}"/>
              </a:ext>
            </a:extLst>
          </p:cNvPr>
          <p:cNvSpPr/>
          <p:nvPr/>
        </p:nvSpPr>
        <p:spPr>
          <a:xfrm>
            <a:off x="4452211" y="2468782"/>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Titel 1">
            <a:extLst>
              <a:ext uri="{FF2B5EF4-FFF2-40B4-BE49-F238E27FC236}">
                <a16:creationId xmlns:a16="http://schemas.microsoft.com/office/drawing/2014/main" id="{86AD2261-E8B7-15FD-88E6-2A3FC4364F40}"/>
              </a:ext>
            </a:extLst>
          </p:cNvPr>
          <p:cNvSpPr txBox="1">
            <a:spLocks/>
          </p:cNvSpPr>
          <p:nvPr/>
        </p:nvSpPr>
        <p:spPr>
          <a:xfrm>
            <a:off x="4558603" y="2483345"/>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2</a:t>
            </a:r>
          </a:p>
        </p:txBody>
      </p:sp>
      <p:sp>
        <p:nvSpPr>
          <p:cNvPr id="19" name="Rektangel: afrundede hjørner 18">
            <a:extLst>
              <a:ext uri="{FF2B5EF4-FFF2-40B4-BE49-F238E27FC236}">
                <a16:creationId xmlns:a16="http://schemas.microsoft.com/office/drawing/2014/main" id="{A1BBDA89-E64A-B941-426F-A53F948EEEBF}"/>
              </a:ext>
            </a:extLst>
          </p:cNvPr>
          <p:cNvSpPr/>
          <p:nvPr/>
        </p:nvSpPr>
        <p:spPr>
          <a:xfrm>
            <a:off x="4439511" y="3454081"/>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2" name="Titel 1">
            <a:extLst>
              <a:ext uri="{FF2B5EF4-FFF2-40B4-BE49-F238E27FC236}">
                <a16:creationId xmlns:a16="http://schemas.microsoft.com/office/drawing/2014/main" id="{AB27B04E-F813-DDA1-60DB-37AF4FFD9255}"/>
              </a:ext>
            </a:extLst>
          </p:cNvPr>
          <p:cNvSpPr txBox="1">
            <a:spLocks/>
          </p:cNvSpPr>
          <p:nvPr/>
        </p:nvSpPr>
        <p:spPr>
          <a:xfrm>
            <a:off x="4545903" y="3468644"/>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3</a:t>
            </a:r>
          </a:p>
        </p:txBody>
      </p:sp>
      <p:sp>
        <p:nvSpPr>
          <p:cNvPr id="23" name="Rektangel: afrundede hjørner 22">
            <a:extLst>
              <a:ext uri="{FF2B5EF4-FFF2-40B4-BE49-F238E27FC236}">
                <a16:creationId xmlns:a16="http://schemas.microsoft.com/office/drawing/2014/main" id="{2FC11982-28F1-D7F3-62D2-08B28C1E17F1}"/>
              </a:ext>
            </a:extLst>
          </p:cNvPr>
          <p:cNvSpPr/>
          <p:nvPr/>
        </p:nvSpPr>
        <p:spPr>
          <a:xfrm>
            <a:off x="4445861" y="4419281"/>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0" name="Titel 1">
            <a:extLst>
              <a:ext uri="{FF2B5EF4-FFF2-40B4-BE49-F238E27FC236}">
                <a16:creationId xmlns:a16="http://schemas.microsoft.com/office/drawing/2014/main" id="{2BE3A1F5-7E1E-0AC2-D2E7-8FE9CA703E43}"/>
              </a:ext>
            </a:extLst>
          </p:cNvPr>
          <p:cNvSpPr txBox="1">
            <a:spLocks/>
          </p:cNvSpPr>
          <p:nvPr/>
        </p:nvSpPr>
        <p:spPr>
          <a:xfrm>
            <a:off x="4552253" y="4433844"/>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4</a:t>
            </a:r>
          </a:p>
        </p:txBody>
      </p:sp>
      <p:cxnSp>
        <p:nvCxnSpPr>
          <p:cNvPr id="32" name="Lige pilforbindelse 31">
            <a:extLst>
              <a:ext uri="{FF2B5EF4-FFF2-40B4-BE49-F238E27FC236}">
                <a16:creationId xmlns:a16="http://schemas.microsoft.com/office/drawing/2014/main" id="{6AE56AB7-18CA-AAA4-5C10-8EBD4572E081}"/>
              </a:ext>
            </a:extLst>
          </p:cNvPr>
          <p:cNvCxnSpPr/>
          <p:nvPr/>
        </p:nvCxnSpPr>
        <p:spPr>
          <a:xfrm flipV="1">
            <a:off x="3136900" y="2439369"/>
            <a:ext cx="603250" cy="989631"/>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pic>
        <p:nvPicPr>
          <p:cNvPr id="3" name="Billede 2" descr="Et billede, der indeholder grøn, skærmbillede, design, kunst&#10;&#10;Indhold genereret af kunstig intelligens kan være forkert.">
            <a:extLst>
              <a:ext uri="{FF2B5EF4-FFF2-40B4-BE49-F238E27FC236}">
                <a16:creationId xmlns:a16="http://schemas.microsoft.com/office/drawing/2014/main" id="{0FF66FFA-E6A9-1301-0631-276FDFF59E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5188" y="1030059"/>
            <a:ext cx="608036" cy="1216071"/>
          </a:xfrm>
          <a:prstGeom prst="rect">
            <a:avLst/>
          </a:prstGeom>
        </p:spPr>
      </p:pic>
      <p:pic>
        <p:nvPicPr>
          <p:cNvPr id="11" name="Billede 10" descr="Et billede, der indeholder grøn, skærmbillede, design, kunst&#10;&#10;Indhold genereret af kunstig intelligens kan være forkert.">
            <a:extLst>
              <a:ext uri="{FF2B5EF4-FFF2-40B4-BE49-F238E27FC236}">
                <a16:creationId xmlns:a16="http://schemas.microsoft.com/office/drawing/2014/main" id="{6DB3C198-9652-C9D7-6E6C-69B728AF17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7682" y="1973640"/>
            <a:ext cx="608036" cy="1216071"/>
          </a:xfrm>
          <a:prstGeom prst="rect">
            <a:avLst/>
          </a:prstGeom>
        </p:spPr>
      </p:pic>
      <p:pic>
        <p:nvPicPr>
          <p:cNvPr id="14" name="Billede 13" descr="Et billede, der indeholder grøn, skærmbillede, design, kunst&#10;&#10;Indhold genereret af kunstig intelligens kan være forkert.">
            <a:extLst>
              <a:ext uri="{FF2B5EF4-FFF2-40B4-BE49-F238E27FC236}">
                <a16:creationId xmlns:a16="http://schemas.microsoft.com/office/drawing/2014/main" id="{4F28ACB3-3997-B2C6-EB56-00A7AC1B1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9932" y="2988678"/>
            <a:ext cx="608036" cy="1216071"/>
          </a:xfrm>
          <a:prstGeom prst="rect">
            <a:avLst/>
          </a:prstGeom>
        </p:spPr>
      </p:pic>
      <p:pic>
        <p:nvPicPr>
          <p:cNvPr id="20" name="Billede 19" descr="Et billede, der indeholder grøn, skærmbillede, design, kunst&#10;&#10;Indhold genereret af kunstig intelligens kan være forkert.">
            <a:extLst>
              <a:ext uri="{FF2B5EF4-FFF2-40B4-BE49-F238E27FC236}">
                <a16:creationId xmlns:a16="http://schemas.microsoft.com/office/drawing/2014/main" id="{AC96480E-FDCD-9EEE-1904-B63FB2F46C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9932" y="3936071"/>
            <a:ext cx="608036" cy="1216071"/>
          </a:xfrm>
          <a:prstGeom prst="rect">
            <a:avLst/>
          </a:prstGeom>
        </p:spPr>
      </p:pic>
      <p:sp>
        <p:nvSpPr>
          <p:cNvPr id="2" name="Pil: højre 1">
            <a:extLst>
              <a:ext uri="{FF2B5EF4-FFF2-40B4-BE49-F238E27FC236}">
                <a16:creationId xmlns:a16="http://schemas.microsoft.com/office/drawing/2014/main" id="{BDD49758-EC27-7FB9-CE3D-EA915B1A5673}"/>
              </a:ext>
            </a:extLst>
          </p:cNvPr>
          <p:cNvSpPr/>
          <p:nvPr/>
        </p:nvSpPr>
        <p:spPr>
          <a:xfrm>
            <a:off x="6662674" y="166465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ktangel: afrundede hjørner 3">
            <a:extLst>
              <a:ext uri="{FF2B5EF4-FFF2-40B4-BE49-F238E27FC236}">
                <a16:creationId xmlns:a16="http://schemas.microsoft.com/office/drawing/2014/main" id="{C16DA606-D46D-FE22-C691-E94362C067C3}"/>
              </a:ext>
            </a:extLst>
          </p:cNvPr>
          <p:cNvSpPr/>
          <p:nvPr/>
        </p:nvSpPr>
        <p:spPr>
          <a:xfrm>
            <a:off x="7503236" y="145805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 name="Titel 1">
            <a:extLst>
              <a:ext uri="{FF2B5EF4-FFF2-40B4-BE49-F238E27FC236}">
                <a16:creationId xmlns:a16="http://schemas.microsoft.com/office/drawing/2014/main" id="{D201B23E-78A6-613C-0096-EAD80A489049}"/>
              </a:ext>
            </a:extLst>
          </p:cNvPr>
          <p:cNvSpPr txBox="1">
            <a:spLocks/>
          </p:cNvSpPr>
          <p:nvPr/>
        </p:nvSpPr>
        <p:spPr>
          <a:xfrm>
            <a:off x="7462106" y="155419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1 - Fyldestgørende og komplet </a:t>
            </a:r>
          </a:p>
          <a:p>
            <a:r>
              <a:rPr lang="da-DK" sz="3000" dirty="0"/>
              <a:t>tekst beskrivelse</a:t>
            </a:r>
          </a:p>
        </p:txBody>
      </p:sp>
      <p:sp>
        <p:nvSpPr>
          <p:cNvPr id="28" name="Pil: højre 27">
            <a:extLst>
              <a:ext uri="{FF2B5EF4-FFF2-40B4-BE49-F238E27FC236}">
                <a16:creationId xmlns:a16="http://schemas.microsoft.com/office/drawing/2014/main" id="{23AA6732-21F6-BAFF-E14D-66E4D1C5F965}"/>
              </a:ext>
            </a:extLst>
          </p:cNvPr>
          <p:cNvSpPr/>
          <p:nvPr/>
        </p:nvSpPr>
        <p:spPr>
          <a:xfrm>
            <a:off x="6662674" y="267430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 name="Rektangel: afrundede hjørner 28">
            <a:extLst>
              <a:ext uri="{FF2B5EF4-FFF2-40B4-BE49-F238E27FC236}">
                <a16:creationId xmlns:a16="http://schemas.microsoft.com/office/drawing/2014/main" id="{C5E78237-B339-6CE1-0DE9-5D209EE98592}"/>
              </a:ext>
            </a:extLst>
          </p:cNvPr>
          <p:cNvSpPr/>
          <p:nvPr/>
        </p:nvSpPr>
        <p:spPr>
          <a:xfrm>
            <a:off x="7503236" y="246770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1" name="Titel 1">
            <a:extLst>
              <a:ext uri="{FF2B5EF4-FFF2-40B4-BE49-F238E27FC236}">
                <a16:creationId xmlns:a16="http://schemas.microsoft.com/office/drawing/2014/main" id="{341E0676-540B-E3AB-4CE2-CE797DEB9AC3}"/>
              </a:ext>
            </a:extLst>
          </p:cNvPr>
          <p:cNvSpPr txBox="1">
            <a:spLocks/>
          </p:cNvSpPr>
          <p:nvPr/>
        </p:nvSpPr>
        <p:spPr>
          <a:xfrm>
            <a:off x="7462106" y="256384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2 - Fyldestgørende og komplet </a:t>
            </a:r>
          </a:p>
          <a:p>
            <a:r>
              <a:rPr lang="da-DK" sz="3000" dirty="0"/>
              <a:t>tekst beskrivelse</a:t>
            </a:r>
          </a:p>
        </p:txBody>
      </p:sp>
      <p:sp>
        <p:nvSpPr>
          <p:cNvPr id="33" name="Pil: højre 32">
            <a:extLst>
              <a:ext uri="{FF2B5EF4-FFF2-40B4-BE49-F238E27FC236}">
                <a16:creationId xmlns:a16="http://schemas.microsoft.com/office/drawing/2014/main" id="{F662B3E5-258F-951A-8989-5755C3C35A7F}"/>
              </a:ext>
            </a:extLst>
          </p:cNvPr>
          <p:cNvSpPr/>
          <p:nvPr/>
        </p:nvSpPr>
        <p:spPr>
          <a:xfrm>
            <a:off x="6662674" y="365855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4" name="Rektangel: afrundede hjørner 33">
            <a:extLst>
              <a:ext uri="{FF2B5EF4-FFF2-40B4-BE49-F238E27FC236}">
                <a16:creationId xmlns:a16="http://schemas.microsoft.com/office/drawing/2014/main" id="{DDA19EF5-F311-56F4-6CF6-11CD80D0709E}"/>
              </a:ext>
            </a:extLst>
          </p:cNvPr>
          <p:cNvSpPr/>
          <p:nvPr/>
        </p:nvSpPr>
        <p:spPr>
          <a:xfrm>
            <a:off x="7503236" y="345195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 name="Titel 1">
            <a:extLst>
              <a:ext uri="{FF2B5EF4-FFF2-40B4-BE49-F238E27FC236}">
                <a16:creationId xmlns:a16="http://schemas.microsoft.com/office/drawing/2014/main" id="{28246DAD-D778-9CF9-9027-E560DE4B52F1}"/>
              </a:ext>
            </a:extLst>
          </p:cNvPr>
          <p:cNvSpPr txBox="1">
            <a:spLocks/>
          </p:cNvSpPr>
          <p:nvPr/>
        </p:nvSpPr>
        <p:spPr>
          <a:xfrm>
            <a:off x="7462106" y="354809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3 - Fyldestgørende og komplet </a:t>
            </a:r>
          </a:p>
          <a:p>
            <a:r>
              <a:rPr lang="da-DK" sz="3000" dirty="0"/>
              <a:t>tekst beskrivelse</a:t>
            </a:r>
          </a:p>
        </p:txBody>
      </p:sp>
      <p:sp>
        <p:nvSpPr>
          <p:cNvPr id="36" name="Pil: højre 35">
            <a:extLst>
              <a:ext uri="{FF2B5EF4-FFF2-40B4-BE49-F238E27FC236}">
                <a16:creationId xmlns:a16="http://schemas.microsoft.com/office/drawing/2014/main" id="{97812EDE-6622-F797-717A-9F839582E042}"/>
              </a:ext>
            </a:extLst>
          </p:cNvPr>
          <p:cNvSpPr/>
          <p:nvPr/>
        </p:nvSpPr>
        <p:spPr>
          <a:xfrm>
            <a:off x="6669024" y="461740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 name="Rektangel: afrundede hjørner 36">
            <a:extLst>
              <a:ext uri="{FF2B5EF4-FFF2-40B4-BE49-F238E27FC236}">
                <a16:creationId xmlns:a16="http://schemas.microsoft.com/office/drawing/2014/main" id="{21B634F9-F057-9FE4-A9ED-B4F4C11587F1}"/>
              </a:ext>
            </a:extLst>
          </p:cNvPr>
          <p:cNvSpPr/>
          <p:nvPr/>
        </p:nvSpPr>
        <p:spPr>
          <a:xfrm>
            <a:off x="7509586" y="441080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8" name="Titel 1">
            <a:extLst>
              <a:ext uri="{FF2B5EF4-FFF2-40B4-BE49-F238E27FC236}">
                <a16:creationId xmlns:a16="http://schemas.microsoft.com/office/drawing/2014/main" id="{FBD418AE-D5DB-7E94-1EAA-2E99F14D7813}"/>
              </a:ext>
            </a:extLst>
          </p:cNvPr>
          <p:cNvSpPr txBox="1">
            <a:spLocks/>
          </p:cNvSpPr>
          <p:nvPr/>
        </p:nvSpPr>
        <p:spPr>
          <a:xfrm>
            <a:off x="7468456" y="450694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4 - Fyldestgørende og komplet </a:t>
            </a:r>
          </a:p>
          <a:p>
            <a:r>
              <a:rPr lang="da-DK" sz="3000" dirty="0"/>
              <a:t>tekst beskrivelse</a:t>
            </a:r>
          </a:p>
        </p:txBody>
      </p:sp>
      <p:sp>
        <p:nvSpPr>
          <p:cNvPr id="7" name="Titel 1">
            <a:extLst>
              <a:ext uri="{FF2B5EF4-FFF2-40B4-BE49-F238E27FC236}">
                <a16:creationId xmlns:a16="http://schemas.microsoft.com/office/drawing/2014/main" id="{FB92D320-0C21-220E-CDA1-5D8B7002D2C0}"/>
              </a:ext>
            </a:extLst>
          </p:cNvPr>
          <p:cNvSpPr txBox="1">
            <a:spLocks/>
          </p:cNvSpPr>
          <p:nvPr/>
        </p:nvSpPr>
        <p:spPr>
          <a:xfrm>
            <a:off x="4665017" y="5751534"/>
            <a:ext cx="1943652" cy="6234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Spørg en AI</a:t>
            </a:r>
          </a:p>
        </p:txBody>
      </p:sp>
      <p:cxnSp>
        <p:nvCxnSpPr>
          <p:cNvPr id="12" name="Lige pilforbindelse 11">
            <a:extLst>
              <a:ext uri="{FF2B5EF4-FFF2-40B4-BE49-F238E27FC236}">
                <a16:creationId xmlns:a16="http://schemas.microsoft.com/office/drawing/2014/main" id="{90569587-8465-9BC2-1F5F-92B6DD980D7C}"/>
              </a:ext>
            </a:extLst>
          </p:cNvPr>
          <p:cNvCxnSpPr>
            <a:cxnSpLocks/>
          </p:cNvCxnSpPr>
          <p:nvPr/>
        </p:nvCxnSpPr>
        <p:spPr>
          <a:xfrm flipV="1">
            <a:off x="6608669" y="5039822"/>
            <a:ext cx="185831" cy="806963"/>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pic>
        <p:nvPicPr>
          <p:cNvPr id="15" name="Billede 14" descr="Et billede, der indeholder grøn, skærmbillede, design, kunst&#10;&#10;Indhold genereret af kunstig intelligens kan være forkert.">
            <a:extLst>
              <a:ext uri="{FF2B5EF4-FFF2-40B4-BE49-F238E27FC236}">
                <a16:creationId xmlns:a16="http://schemas.microsoft.com/office/drawing/2014/main" id="{05980EA3-6237-5796-07F3-ADC62453E8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46028" y="850021"/>
            <a:ext cx="608036" cy="1216071"/>
          </a:xfrm>
          <a:prstGeom prst="rect">
            <a:avLst/>
          </a:prstGeom>
        </p:spPr>
      </p:pic>
      <p:pic>
        <p:nvPicPr>
          <p:cNvPr id="25" name="Billede 24" descr="Et billede, der indeholder grøn, skærmbillede, design, kunst&#10;&#10;Indhold genereret af kunstig intelligens kan være forkert.">
            <a:extLst>
              <a:ext uri="{FF2B5EF4-FFF2-40B4-BE49-F238E27FC236}">
                <a16:creationId xmlns:a16="http://schemas.microsoft.com/office/drawing/2014/main" id="{90641A79-C682-1DE5-81EF-ADDC1499B3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2715" y="1986212"/>
            <a:ext cx="608036" cy="1216071"/>
          </a:xfrm>
          <a:prstGeom prst="rect">
            <a:avLst/>
          </a:prstGeom>
        </p:spPr>
      </p:pic>
      <p:pic>
        <p:nvPicPr>
          <p:cNvPr id="27" name="Billede 26" descr="Et billede, der indeholder grøn, skærmbillede, design, kunst&#10;&#10;Indhold genereret af kunstig intelligens kan være forkert.">
            <a:extLst>
              <a:ext uri="{FF2B5EF4-FFF2-40B4-BE49-F238E27FC236}">
                <a16:creationId xmlns:a16="http://schemas.microsoft.com/office/drawing/2014/main" id="{C9664A75-04C1-6CFB-898C-81A5B117EB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0855" y="2945976"/>
            <a:ext cx="608036" cy="1216071"/>
          </a:xfrm>
          <a:prstGeom prst="rect">
            <a:avLst/>
          </a:prstGeom>
        </p:spPr>
      </p:pic>
      <p:pic>
        <p:nvPicPr>
          <p:cNvPr id="42" name="Billede 41" descr="Et billede, der indeholder grøn, skærmbillede, design, kunst&#10;&#10;Indhold genereret af kunstig intelligens kan være forkert.">
            <a:extLst>
              <a:ext uri="{FF2B5EF4-FFF2-40B4-BE49-F238E27FC236}">
                <a16:creationId xmlns:a16="http://schemas.microsoft.com/office/drawing/2014/main" id="{26FBC331-741C-36BC-D9F5-9E8E5AB1A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1559" y="3930226"/>
            <a:ext cx="608036" cy="1216071"/>
          </a:xfrm>
          <a:prstGeom prst="rect">
            <a:avLst/>
          </a:prstGeom>
        </p:spPr>
      </p:pic>
      <p:sp>
        <p:nvSpPr>
          <p:cNvPr id="40" name="Titel 1">
            <a:extLst>
              <a:ext uri="{FF2B5EF4-FFF2-40B4-BE49-F238E27FC236}">
                <a16:creationId xmlns:a16="http://schemas.microsoft.com/office/drawing/2014/main" id="{860E4849-F0B4-7565-07A4-FEBE23252319}"/>
              </a:ext>
            </a:extLst>
          </p:cNvPr>
          <p:cNvSpPr txBox="1">
            <a:spLocks/>
          </p:cNvSpPr>
          <p:nvPr/>
        </p:nvSpPr>
        <p:spPr>
          <a:xfrm>
            <a:off x="8607706" y="5745794"/>
            <a:ext cx="2612743" cy="806962"/>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Grundlaget for undervisningen</a:t>
            </a:r>
          </a:p>
        </p:txBody>
      </p:sp>
      <p:cxnSp>
        <p:nvCxnSpPr>
          <p:cNvPr id="41" name="Lige pilforbindelse 40">
            <a:extLst>
              <a:ext uri="{FF2B5EF4-FFF2-40B4-BE49-F238E27FC236}">
                <a16:creationId xmlns:a16="http://schemas.microsoft.com/office/drawing/2014/main" id="{3E909C48-7B66-3B50-A26A-B3798EF8CFB6}"/>
              </a:ext>
            </a:extLst>
          </p:cNvPr>
          <p:cNvCxnSpPr>
            <a:cxnSpLocks/>
          </p:cNvCxnSpPr>
          <p:nvPr/>
        </p:nvCxnSpPr>
        <p:spPr>
          <a:xfrm flipV="1">
            <a:off x="9914077" y="5303807"/>
            <a:ext cx="0" cy="375310"/>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282317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
            <a:extLst>
              <a:ext uri="{FF2B5EF4-FFF2-40B4-BE49-F238E27FC236}">
                <a16:creationId xmlns:a16="http://schemas.microsoft.com/office/drawing/2014/main" id="{998A7721-62B1-D4AB-0CA5-9D52988636E4}"/>
              </a:ext>
            </a:extLst>
          </p:cNvPr>
          <p:cNvSpPr txBox="1">
            <a:spLocks/>
          </p:cNvSpPr>
          <p:nvPr/>
        </p:nvSpPr>
        <p:spPr>
          <a:xfrm>
            <a:off x="264836" y="165047"/>
            <a:ext cx="11662327" cy="9991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2. Prioritet - skaffe pensum</a:t>
            </a:r>
          </a:p>
        </p:txBody>
      </p:sp>
      <p:sp>
        <p:nvSpPr>
          <p:cNvPr id="17" name="Rektangel: afrundede hjørner 16">
            <a:extLst>
              <a:ext uri="{FF2B5EF4-FFF2-40B4-BE49-F238E27FC236}">
                <a16:creationId xmlns:a16="http://schemas.microsoft.com/office/drawing/2014/main" id="{65128CA8-64E2-5BF9-BF94-B8B6944B7167}"/>
              </a:ext>
            </a:extLst>
          </p:cNvPr>
          <p:cNvSpPr/>
          <p:nvPr/>
        </p:nvSpPr>
        <p:spPr>
          <a:xfrm>
            <a:off x="347841" y="145913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Titel 1">
            <a:extLst>
              <a:ext uri="{FF2B5EF4-FFF2-40B4-BE49-F238E27FC236}">
                <a16:creationId xmlns:a16="http://schemas.microsoft.com/office/drawing/2014/main" id="{D2400EF5-2411-8853-36F6-B4D1CCF97AED}"/>
              </a:ext>
            </a:extLst>
          </p:cNvPr>
          <p:cNvSpPr txBox="1">
            <a:spLocks/>
          </p:cNvSpPr>
          <p:nvPr/>
        </p:nvSpPr>
        <p:spPr>
          <a:xfrm>
            <a:off x="446326" y="122741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Pensum til materiale</a:t>
            </a:r>
          </a:p>
        </p:txBody>
      </p:sp>
      <p:sp>
        <p:nvSpPr>
          <p:cNvPr id="5" name="Pil: højre 4">
            <a:extLst>
              <a:ext uri="{FF2B5EF4-FFF2-40B4-BE49-F238E27FC236}">
                <a16:creationId xmlns:a16="http://schemas.microsoft.com/office/drawing/2014/main" id="{CFE015F7-D00D-9328-C7DA-CAE026042512}"/>
              </a:ext>
            </a:extLst>
          </p:cNvPr>
          <p:cNvSpPr/>
          <p:nvPr/>
        </p:nvSpPr>
        <p:spPr>
          <a:xfrm>
            <a:off x="3690874" y="1833391"/>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a:extLst>
              <a:ext uri="{FF2B5EF4-FFF2-40B4-BE49-F238E27FC236}">
                <a16:creationId xmlns:a16="http://schemas.microsoft.com/office/drawing/2014/main" id="{E5091163-55D1-6FC2-B68C-ED6A084F91AA}"/>
              </a:ext>
            </a:extLst>
          </p:cNvPr>
          <p:cNvSpPr txBox="1">
            <a:spLocks/>
          </p:cNvSpPr>
          <p:nvPr/>
        </p:nvSpPr>
        <p:spPr>
          <a:xfrm>
            <a:off x="1193248" y="3333749"/>
            <a:ext cx="1943652" cy="6234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Spørg en AI</a:t>
            </a:r>
          </a:p>
        </p:txBody>
      </p:sp>
      <p:sp>
        <p:nvSpPr>
          <p:cNvPr id="8" name="Rektangel: afrundede hjørner 7">
            <a:extLst>
              <a:ext uri="{FF2B5EF4-FFF2-40B4-BE49-F238E27FC236}">
                <a16:creationId xmlns:a16="http://schemas.microsoft.com/office/drawing/2014/main" id="{A063CB1F-15CB-9212-5687-F09A8823E6EB}"/>
              </a:ext>
            </a:extLst>
          </p:cNvPr>
          <p:cNvSpPr/>
          <p:nvPr/>
        </p:nvSpPr>
        <p:spPr>
          <a:xfrm>
            <a:off x="4445861" y="1503582"/>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 name="Titel 1">
            <a:extLst>
              <a:ext uri="{FF2B5EF4-FFF2-40B4-BE49-F238E27FC236}">
                <a16:creationId xmlns:a16="http://schemas.microsoft.com/office/drawing/2014/main" id="{B75A0406-7841-4489-9CAD-7D93C1A8CB48}"/>
              </a:ext>
            </a:extLst>
          </p:cNvPr>
          <p:cNvSpPr txBox="1">
            <a:spLocks/>
          </p:cNvSpPr>
          <p:nvPr/>
        </p:nvSpPr>
        <p:spPr>
          <a:xfrm>
            <a:off x="4552253" y="1518145"/>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1</a:t>
            </a:r>
          </a:p>
        </p:txBody>
      </p:sp>
      <p:sp>
        <p:nvSpPr>
          <p:cNvPr id="10" name="Rektangel: afrundede hjørner 9">
            <a:extLst>
              <a:ext uri="{FF2B5EF4-FFF2-40B4-BE49-F238E27FC236}">
                <a16:creationId xmlns:a16="http://schemas.microsoft.com/office/drawing/2014/main" id="{A26FE462-8E6B-C4E9-EBC7-E1E4947089B3}"/>
              </a:ext>
            </a:extLst>
          </p:cNvPr>
          <p:cNvSpPr/>
          <p:nvPr/>
        </p:nvSpPr>
        <p:spPr>
          <a:xfrm>
            <a:off x="4452211" y="2468782"/>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Titel 1">
            <a:extLst>
              <a:ext uri="{FF2B5EF4-FFF2-40B4-BE49-F238E27FC236}">
                <a16:creationId xmlns:a16="http://schemas.microsoft.com/office/drawing/2014/main" id="{86AD2261-E8B7-15FD-88E6-2A3FC4364F40}"/>
              </a:ext>
            </a:extLst>
          </p:cNvPr>
          <p:cNvSpPr txBox="1">
            <a:spLocks/>
          </p:cNvSpPr>
          <p:nvPr/>
        </p:nvSpPr>
        <p:spPr>
          <a:xfrm>
            <a:off x="4558603" y="2483345"/>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2</a:t>
            </a:r>
          </a:p>
        </p:txBody>
      </p:sp>
      <p:sp>
        <p:nvSpPr>
          <p:cNvPr id="19" name="Rektangel: afrundede hjørner 18">
            <a:extLst>
              <a:ext uri="{FF2B5EF4-FFF2-40B4-BE49-F238E27FC236}">
                <a16:creationId xmlns:a16="http://schemas.microsoft.com/office/drawing/2014/main" id="{A1BBDA89-E64A-B941-426F-A53F948EEEBF}"/>
              </a:ext>
            </a:extLst>
          </p:cNvPr>
          <p:cNvSpPr/>
          <p:nvPr/>
        </p:nvSpPr>
        <p:spPr>
          <a:xfrm>
            <a:off x="4439511" y="3454081"/>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2" name="Titel 1">
            <a:extLst>
              <a:ext uri="{FF2B5EF4-FFF2-40B4-BE49-F238E27FC236}">
                <a16:creationId xmlns:a16="http://schemas.microsoft.com/office/drawing/2014/main" id="{AB27B04E-F813-DDA1-60DB-37AF4FFD9255}"/>
              </a:ext>
            </a:extLst>
          </p:cNvPr>
          <p:cNvSpPr txBox="1">
            <a:spLocks/>
          </p:cNvSpPr>
          <p:nvPr/>
        </p:nvSpPr>
        <p:spPr>
          <a:xfrm>
            <a:off x="4545903" y="3468644"/>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3</a:t>
            </a:r>
          </a:p>
        </p:txBody>
      </p:sp>
      <p:sp>
        <p:nvSpPr>
          <p:cNvPr id="23" name="Rektangel: afrundede hjørner 22">
            <a:extLst>
              <a:ext uri="{FF2B5EF4-FFF2-40B4-BE49-F238E27FC236}">
                <a16:creationId xmlns:a16="http://schemas.microsoft.com/office/drawing/2014/main" id="{2FC11982-28F1-D7F3-62D2-08B28C1E17F1}"/>
              </a:ext>
            </a:extLst>
          </p:cNvPr>
          <p:cNvSpPr/>
          <p:nvPr/>
        </p:nvSpPr>
        <p:spPr>
          <a:xfrm>
            <a:off x="4445861" y="4419281"/>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0" name="Titel 1">
            <a:extLst>
              <a:ext uri="{FF2B5EF4-FFF2-40B4-BE49-F238E27FC236}">
                <a16:creationId xmlns:a16="http://schemas.microsoft.com/office/drawing/2014/main" id="{2BE3A1F5-7E1E-0AC2-D2E7-8FE9CA703E43}"/>
              </a:ext>
            </a:extLst>
          </p:cNvPr>
          <p:cNvSpPr txBox="1">
            <a:spLocks/>
          </p:cNvSpPr>
          <p:nvPr/>
        </p:nvSpPr>
        <p:spPr>
          <a:xfrm>
            <a:off x="4552253" y="4433844"/>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4</a:t>
            </a:r>
          </a:p>
        </p:txBody>
      </p:sp>
      <p:cxnSp>
        <p:nvCxnSpPr>
          <p:cNvPr id="32" name="Lige pilforbindelse 31">
            <a:extLst>
              <a:ext uri="{FF2B5EF4-FFF2-40B4-BE49-F238E27FC236}">
                <a16:creationId xmlns:a16="http://schemas.microsoft.com/office/drawing/2014/main" id="{6AE56AB7-18CA-AAA4-5C10-8EBD4572E081}"/>
              </a:ext>
            </a:extLst>
          </p:cNvPr>
          <p:cNvCxnSpPr/>
          <p:nvPr/>
        </p:nvCxnSpPr>
        <p:spPr>
          <a:xfrm flipV="1">
            <a:off x="3136900" y="2439369"/>
            <a:ext cx="603250" cy="989631"/>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pic>
        <p:nvPicPr>
          <p:cNvPr id="3" name="Billede 2" descr="Et billede, der indeholder grøn, skærmbillede, design, kunst&#10;&#10;Indhold genereret af kunstig intelligens kan være forkert.">
            <a:extLst>
              <a:ext uri="{FF2B5EF4-FFF2-40B4-BE49-F238E27FC236}">
                <a16:creationId xmlns:a16="http://schemas.microsoft.com/office/drawing/2014/main" id="{0FF66FFA-E6A9-1301-0631-276FDFF59E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5188" y="1030059"/>
            <a:ext cx="608036" cy="1216071"/>
          </a:xfrm>
          <a:prstGeom prst="rect">
            <a:avLst/>
          </a:prstGeom>
        </p:spPr>
      </p:pic>
      <p:pic>
        <p:nvPicPr>
          <p:cNvPr id="11" name="Billede 10" descr="Et billede, der indeholder grøn, skærmbillede, design, kunst&#10;&#10;Indhold genereret af kunstig intelligens kan være forkert.">
            <a:extLst>
              <a:ext uri="{FF2B5EF4-FFF2-40B4-BE49-F238E27FC236}">
                <a16:creationId xmlns:a16="http://schemas.microsoft.com/office/drawing/2014/main" id="{6DB3C198-9652-C9D7-6E6C-69B728AF17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7682" y="1973640"/>
            <a:ext cx="608036" cy="1216071"/>
          </a:xfrm>
          <a:prstGeom prst="rect">
            <a:avLst/>
          </a:prstGeom>
        </p:spPr>
      </p:pic>
      <p:pic>
        <p:nvPicPr>
          <p:cNvPr id="14" name="Billede 13" descr="Et billede, der indeholder grøn, skærmbillede, design, kunst&#10;&#10;Indhold genereret af kunstig intelligens kan være forkert.">
            <a:extLst>
              <a:ext uri="{FF2B5EF4-FFF2-40B4-BE49-F238E27FC236}">
                <a16:creationId xmlns:a16="http://schemas.microsoft.com/office/drawing/2014/main" id="{4F28ACB3-3997-B2C6-EB56-00A7AC1B1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9932" y="2988678"/>
            <a:ext cx="608036" cy="1216071"/>
          </a:xfrm>
          <a:prstGeom prst="rect">
            <a:avLst/>
          </a:prstGeom>
        </p:spPr>
      </p:pic>
      <p:pic>
        <p:nvPicPr>
          <p:cNvPr id="20" name="Billede 19" descr="Et billede, der indeholder grøn, skærmbillede, design, kunst&#10;&#10;Indhold genereret af kunstig intelligens kan være forkert.">
            <a:extLst>
              <a:ext uri="{FF2B5EF4-FFF2-40B4-BE49-F238E27FC236}">
                <a16:creationId xmlns:a16="http://schemas.microsoft.com/office/drawing/2014/main" id="{AC96480E-FDCD-9EEE-1904-B63FB2F46C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9932" y="3936071"/>
            <a:ext cx="608036" cy="1216071"/>
          </a:xfrm>
          <a:prstGeom prst="rect">
            <a:avLst/>
          </a:prstGeom>
        </p:spPr>
      </p:pic>
      <p:sp>
        <p:nvSpPr>
          <p:cNvPr id="2" name="Pil: højre 1">
            <a:extLst>
              <a:ext uri="{FF2B5EF4-FFF2-40B4-BE49-F238E27FC236}">
                <a16:creationId xmlns:a16="http://schemas.microsoft.com/office/drawing/2014/main" id="{BDD49758-EC27-7FB9-CE3D-EA915B1A5673}"/>
              </a:ext>
            </a:extLst>
          </p:cNvPr>
          <p:cNvSpPr/>
          <p:nvPr/>
        </p:nvSpPr>
        <p:spPr>
          <a:xfrm>
            <a:off x="6662674" y="166465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ktangel: afrundede hjørner 3">
            <a:extLst>
              <a:ext uri="{FF2B5EF4-FFF2-40B4-BE49-F238E27FC236}">
                <a16:creationId xmlns:a16="http://schemas.microsoft.com/office/drawing/2014/main" id="{C16DA606-D46D-FE22-C691-E94362C067C3}"/>
              </a:ext>
            </a:extLst>
          </p:cNvPr>
          <p:cNvSpPr/>
          <p:nvPr/>
        </p:nvSpPr>
        <p:spPr>
          <a:xfrm>
            <a:off x="7503236" y="145805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 name="Titel 1">
            <a:extLst>
              <a:ext uri="{FF2B5EF4-FFF2-40B4-BE49-F238E27FC236}">
                <a16:creationId xmlns:a16="http://schemas.microsoft.com/office/drawing/2014/main" id="{D201B23E-78A6-613C-0096-EAD80A489049}"/>
              </a:ext>
            </a:extLst>
          </p:cNvPr>
          <p:cNvSpPr txBox="1">
            <a:spLocks/>
          </p:cNvSpPr>
          <p:nvPr/>
        </p:nvSpPr>
        <p:spPr>
          <a:xfrm>
            <a:off x="7462106" y="155419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1 - Fyldestgørende og komplet </a:t>
            </a:r>
          </a:p>
          <a:p>
            <a:r>
              <a:rPr lang="da-DK" sz="3000" dirty="0"/>
              <a:t>tekst beskrivelse</a:t>
            </a:r>
          </a:p>
        </p:txBody>
      </p:sp>
      <p:sp>
        <p:nvSpPr>
          <p:cNvPr id="28" name="Pil: højre 27">
            <a:extLst>
              <a:ext uri="{FF2B5EF4-FFF2-40B4-BE49-F238E27FC236}">
                <a16:creationId xmlns:a16="http://schemas.microsoft.com/office/drawing/2014/main" id="{23AA6732-21F6-BAFF-E14D-66E4D1C5F965}"/>
              </a:ext>
            </a:extLst>
          </p:cNvPr>
          <p:cNvSpPr/>
          <p:nvPr/>
        </p:nvSpPr>
        <p:spPr>
          <a:xfrm>
            <a:off x="6662674" y="267430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 name="Rektangel: afrundede hjørner 28">
            <a:extLst>
              <a:ext uri="{FF2B5EF4-FFF2-40B4-BE49-F238E27FC236}">
                <a16:creationId xmlns:a16="http://schemas.microsoft.com/office/drawing/2014/main" id="{C5E78237-B339-6CE1-0DE9-5D209EE98592}"/>
              </a:ext>
            </a:extLst>
          </p:cNvPr>
          <p:cNvSpPr/>
          <p:nvPr/>
        </p:nvSpPr>
        <p:spPr>
          <a:xfrm>
            <a:off x="7503236" y="246770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1" name="Titel 1">
            <a:extLst>
              <a:ext uri="{FF2B5EF4-FFF2-40B4-BE49-F238E27FC236}">
                <a16:creationId xmlns:a16="http://schemas.microsoft.com/office/drawing/2014/main" id="{341E0676-540B-E3AB-4CE2-CE797DEB9AC3}"/>
              </a:ext>
            </a:extLst>
          </p:cNvPr>
          <p:cNvSpPr txBox="1">
            <a:spLocks/>
          </p:cNvSpPr>
          <p:nvPr/>
        </p:nvSpPr>
        <p:spPr>
          <a:xfrm>
            <a:off x="7462106" y="256384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2 - Fyldestgørende og komplet </a:t>
            </a:r>
          </a:p>
          <a:p>
            <a:r>
              <a:rPr lang="da-DK" sz="3000" dirty="0"/>
              <a:t>tekst beskrivelse</a:t>
            </a:r>
          </a:p>
        </p:txBody>
      </p:sp>
      <p:sp>
        <p:nvSpPr>
          <p:cNvPr id="33" name="Pil: højre 32">
            <a:extLst>
              <a:ext uri="{FF2B5EF4-FFF2-40B4-BE49-F238E27FC236}">
                <a16:creationId xmlns:a16="http://schemas.microsoft.com/office/drawing/2014/main" id="{F662B3E5-258F-951A-8989-5755C3C35A7F}"/>
              </a:ext>
            </a:extLst>
          </p:cNvPr>
          <p:cNvSpPr/>
          <p:nvPr/>
        </p:nvSpPr>
        <p:spPr>
          <a:xfrm>
            <a:off x="6662674" y="365855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4" name="Rektangel: afrundede hjørner 33">
            <a:extLst>
              <a:ext uri="{FF2B5EF4-FFF2-40B4-BE49-F238E27FC236}">
                <a16:creationId xmlns:a16="http://schemas.microsoft.com/office/drawing/2014/main" id="{DDA19EF5-F311-56F4-6CF6-11CD80D0709E}"/>
              </a:ext>
            </a:extLst>
          </p:cNvPr>
          <p:cNvSpPr/>
          <p:nvPr/>
        </p:nvSpPr>
        <p:spPr>
          <a:xfrm>
            <a:off x="7503236" y="345195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 name="Titel 1">
            <a:extLst>
              <a:ext uri="{FF2B5EF4-FFF2-40B4-BE49-F238E27FC236}">
                <a16:creationId xmlns:a16="http://schemas.microsoft.com/office/drawing/2014/main" id="{28246DAD-D778-9CF9-9027-E560DE4B52F1}"/>
              </a:ext>
            </a:extLst>
          </p:cNvPr>
          <p:cNvSpPr txBox="1">
            <a:spLocks/>
          </p:cNvSpPr>
          <p:nvPr/>
        </p:nvSpPr>
        <p:spPr>
          <a:xfrm>
            <a:off x="7462106" y="354809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3 - Fyldestgørende og komplet </a:t>
            </a:r>
          </a:p>
          <a:p>
            <a:r>
              <a:rPr lang="da-DK" sz="3000" dirty="0"/>
              <a:t>tekst beskrivelse</a:t>
            </a:r>
          </a:p>
        </p:txBody>
      </p:sp>
      <p:sp>
        <p:nvSpPr>
          <p:cNvPr id="36" name="Pil: højre 35">
            <a:extLst>
              <a:ext uri="{FF2B5EF4-FFF2-40B4-BE49-F238E27FC236}">
                <a16:creationId xmlns:a16="http://schemas.microsoft.com/office/drawing/2014/main" id="{97812EDE-6622-F797-717A-9F839582E042}"/>
              </a:ext>
            </a:extLst>
          </p:cNvPr>
          <p:cNvSpPr/>
          <p:nvPr/>
        </p:nvSpPr>
        <p:spPr>
          <a:xfrm>
            <a:off x="6669024" y="461740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 name="Rektangel: afrundede hjørner 36">
            <a:extLst>
              <a:ext uri="{FF2B5EF4-FFF2-40B4-BE49-F238E27FC236}">
                <a16:creationId xmlns:a16="http://schemas.microsoft.com/office/drawing/2014/main" id="{21B634F9-F057-9FE4-A9ED-B4F4C11587F1}"/>
              </a:ext>
            </a:extLst>
          </p:cNvPr>
          <p:cNvSpPr/>
          <p:nvPr/>
        </p:nvSpPr>
        <p:spPr>
          <a:xfrm>
            <a:off x="7509586" y="441080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8" name="Titel 1">
            <a:extLst>
              <a:ext uri="{FF2B5EF4-FFF2-40B4-BE49-F238E27FC236}">
                <a16:creationId xmlns:a16="http://schemas.microsoft.com/office/drawing/2014/main" id="{FBD418AE-D5DB-7E94-1EAA-2E99F14D7813}"/>
              </a:ext>
            </a:extLst>
          </p:cNvPr>
          <p:cNvSpPr txBox="1">
            <a:spLocks/>
          </p:cNvSpPr>
          <p:nvPr/>
        </p:nvSpPr>
        <p:spPr>
          <a:xfrm>
            <a:off x="7468456" y="450694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4 - Fyldestgørende og komplet </a:t>
            </a:r>
          </a:p>
          <a:p>
            <a:r>
              <a:rPr lang="da-DK" sz="3000" dirty="0"/>
              <a:t>tekst beskrivelse</a:t>
            </a:r>
          </a:p>
        </p:txBody>
      </p:sp>
      <p:sp>
        <p:nvSpPr>
          <p:cNvPr id="7" name="Titel 1">
            <a:extLst>
              <a:ext uri="{FF2B5EF4-FFF2-40B4-BE49-F238E27FC236}">
                <a16:creationId xmlns:a16="http://schemas.microsoft.com/office/drawing/2014/main" id="{FB92D320-0C21-220E-CDA1-5D8B7002D2C0}"/>
              </a:ext>
            </a:extLst>
          </p:cNvPr>
          <p:cNvSpPr txBox="1">
            <a:spLocks/>
          </p:cNvSpPr>
          <p:nvPr/>
        </p:nvSpPr>
        <p:spPr>
          <a:xfrm>
            <a:off x="4665017" y="5751534"/>
            <a:ext cx="1943652" cy="6234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Spørg en AI</a:t>
            </a:r>
          </a:p>
        </p:txBody>
      </p:sp>
      <p:cxnSp>
        <p:nvCxnSpPr>
          <p:cNvPr id="12" name="Lige pilforbindelse 11">
            <a:extLst>
              <a:ext uri="{FF2B5EF4-FFF2-40B4-BE49-F238E27FC236}">
                <a16:creationId xmlns:a16="http://schemas.microsoft.com/office/drawing/2014/main" id="{90569587-8465-9BC2-1F5F-92B6DD980D7C}"/>
              </a:ext>
            </a:extLst>
          </p:cNvPr>
          <p:cNvCxnSpPr>
            <a:cxnSpLocks/>
          </p:cNvCxnSpPr>
          <p:nvPr/>
        </p:nvCxnSpPr>
        <p:spPr>
          <a:xfrm flipV="1">
            <a:off x="6608669" y="5039822"/>
            <a:ext cx="185831" cy="806963"/>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pic>
        <p:nvPicPr>
          <p:cNvPr id="15" name="Billede 14" descr="Et billede, der indeholder grøn, skærmbillede, design, kunst&#10;&#10;Indhold genereret af kunstig intelligens kan være forkert.">
            <a:extLst>
              <a:ext uri="{FF2B5EF4-FFF2-40B4-BE49-F238E27FC236}">
                <a16:creationId xmlns:a16="http://schemas.microsoft.com/office/drawing/2014/main" id="{05980EA3-6237-5796-07F3-ADC62453E8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46028" y="850021"/>
            <a:ext cx="608036" cy="1216071"/>
          </a:xfrm>
          <a:prstGeom prst="rect">
            <a:avLst/>
          </a:prstGeom>
        </p:spPr>
      </p:pic>
      <p:pic>
        <p:nvPicPr>
          <p:cNvPr id="25" name="Billede 24" descr="Et billede, der indeholder grøn, skærmbillede, design, kunst&#10;&#10;Indhold genereret af kunstig intelligens kan være forkert.">
            <a:extLst>
              <a:ext uri="{FF2B5EF4-FFF2-40B4-BE49-F238E27FC236}">
                <a16:creationId xmlns:a16="http://schemas.microsoft.com/office/drawing/2014/main" id="{90641A79-C682-1DE5-81EF-ADDC1499B3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2715" y="1986212"/>
            <a:ext cx="608036" cy="1216071"/>
          </a:xfrm>
          <a:prstGeom prst="rect">
            <a:avLst/>
          </a:prstGeom>
        </p:spPr>
      </p:pic>
      <p:pic>
        <p:nvPicPr>
          <p:cNvPr id="27" name="Billede 26" descr="Et billede, der indeholder grøn, skærmbillede, design, kunst&#10;&#10;Indhold genereret af kunstig intelligens kan være forkert.">
            <a:extLst>
              <a:ext uri="{FF2B5EF4-FFF2-40B4-BE49-F238E27FC236}">
                <a16:creationId xmlns:a16="http://schemas.microsoft.com/office/drawing/2014/main" id="{C9664A75-04C1-6CFB-898C-81A5B117EB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0855" y="2945976"/>
            <a:ext cx="608036" cy="1216071"/>
          </a:xfrm>
          <a:prstGeom prst="rect">
            <a:avLst/>
          </a:prstGeom>
        </p:spPr>
      </p:pic>
      <p:pic>
        <p:nvPicPr>
          <p:cNvPr id="42" name="Billede 41" descr="Et billede, der indeholder grøn, skærmbillede, design, kunst&#10;&#10;Indhold genereret af kunstig intelligens kan være forkert.">
            <a:extLst>
              <a:ext uri="{FF2B5EF4-FFF2-40B4-BE49-F238E27FC236}">
                <a16:creationId xmlns:a16="http://schemas.microsoft.com/office/drawing/2014/main" id="{26FBC331-741C-36BC-D9F5-9E8E5AB1A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1559" y="3930226"/>
            <a:ext cx="608036" cy="1216071"/>
          </a:xfrm>
          <a:prstGeom prst="rect">
            <a:avLst/>
          </a:prstGeom>
        </p:spPr>
      </p:pic>
      <p:sp>
        <p:nvSpPr>
          <p:cNvPr id="40" name="Titel 1">
            <a:extLst>
              <a:ext uri="{FF2B5EF4-FFF2-40B4-BE49-F238E27FC236}">
                <a16:creationId xmlns:a16="http://schemas.microsoft.com/office/drawing/2014/main" id="{860E4849-F0B4-7565-07A4-FEBE23252319}"/>
              </a:ext>
            </a:extLst>
          </p:cNvPr>
          <p:cNvSpPr txBox="1">
            <a:spLocks/>
          </p:cNvSpPr>
          <p:nvPr/>
        </p:nvSpPr>
        <p:spPr>
          <a:xfrm>
            <a:off x="8607706" y="5745794"/>
            <a:ext cx="2612743" cy="806962"/>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Grundlaget for undervisningen</a:t>
            </a:r>
          </a:p>
        </p:txBody>
      </p:sp>
      <p:cxnSp>
        <p:nvCxnSpPr>
          <p:cNvPr id="41" name="Lige pilforbindelse 40">
            <a:extLst>
              <a:ext uri="{FF2B5EF4-FFF2-40B4-BE49-F238E27FC236}">
                <a16:creationId xmlns:a16="http://schemas.microsoft.com/office/drawing/2014/main" id="{3E909C48-7B66-3B50-A26A-B3798EF8CFB6}"/>
              </a:ext>
            </a:extLst>
          </p:cNvPr>
          <p:cNvCxnSpPr>
            <a:cxnSpLocks/>
          </p:cNvCxnSpPr>
          <p:nvPr/>
        </p:nvCxnSpPr>
        <p:spPr>
          <a:xfrm flipV="1">
            <a:off x="9914077" y="5303807"/>
            <a:ext cx="0" cy="375310"/>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sp>
        <p:nvSpPr>
          <p:cNvPr id="26" name="Rektangel: afrundede hjørner 25">
            <a:extLst>
              <a:ext uri="{FF2B5EF4-FFF2-40B4-BE49-F238E27FC236}">
                <a16:creationId xmlns:a16="http://schemas.microsoft.com/office/drawing/2014/main" id="{7927B760-8336-5479-4E61-5E036F06FEA4}"/>
              </a:ext>
            </a:extLst>
          </p:cNvPr>
          <p:cNvSpPr/>
          <p:nvPr/>
        </p:nvSpPr>
        <p:spPr>
          <a:xfrm>
            <a:off x="3027680" y="1305220"/>
            <a:ext cx="797560" cy="668419"/>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94633202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
            <a:extLst>
              <a:ext uri="{FF2B5EF4-FFF2-40B4-BE49-F238E27FC236}">
                <a16:creationId xmlns:a16="http://schemas.microsoft.com/office/drawing/2014/main" id="{998A7721-62B1-D4AB-0CA5-9D52988636E4}"/>
              </a:ext>
            </a:extLst>
          </p:cNvPr>
          <p:cNvSpPr txBox="1">
            <a:spLocks/>
          </p:cNvSpPr>
          <p:nvPr/>
        </p:nvSpPr>
        <p:spPr>
          <a:xfrm>
            <a:off x="264836" y="165047"/>
            <a:ext cx="11662327" cy="9991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2. Prioritet - skaffe pensum</a:t>
            </a:r>
          </a:p>
        </p:txBody>
      </p:sp>
      <p:sp>
        <p:nvSpPr>
          <p:cNvPr id="17" name="Rektangel: afrundede hjørner 16">
            <a:extLst>
              <a:ext uri="{FF2B5EF4-FFF2-40B4-BE49-F238E27FC236}">
                <a16:creationId xmlns:a16="http://schemas.microsoft.com/office/drawing/2014/main" id="{65128CA8-64E2-5BF9-BF94-B8B6944B7167}"/>
              </a:ext>
            </a:extLst>
          </p:cNvPr>
          <p:cNvSpPr/>
          <p:nvPr/>
        </p:nvSpPr>
        <p:spPr>
          <a:xfrm>
            <a:off x="347841" y="145913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Titel 1">
            <a:extLst>
              <a:ext uri="{FF2B5EF4-FFF2-40B4-BE49-F238E27FC236}">
                <a16:creationId xmlns:a16="http://schemas.microsoft.com/office/drawing/2014/main" id="{D2400EF5-2411-8853-36F6-B4D1CCF97AED}"/>
              </a:ext>
            </a:extLst>
          </p:cNvPr>
          <p:cNvSpPr txBox="1">
            <a:spLocks/>
          </p:cNvSpPr>
          <p:nvPr/>
        </p:nvSpPr>
        <p:spPr>
          <a:xfrm>
            <a:off x="446326" y="122741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Pensum til materiale</a:t>
            </a:r>
          </a:p>
        </p:txBody>
      </p:sp>
      <p:sp>
        <p:nvSpPr>
          <p:cNvPr id="5" name="Pil: højre 4">
            <a:extLst>
              <a:ext uri="{FF2B5EF4-FFF2-40B4-BE49-F238E27FC236}">
                <a16:creationId xmlns:a16="http://schemas.microsoft.com/office/drawing/2014/main" id="{CFE015F7-D00D-9328-C7DA-CAE026042512}"/>
              </a:ext>
            </a:extLst>
          </p:cNvPr>
          <p:cNvSpPr/>
          <p:nvPr/>
        </p:nvSpPr>
        <p:spPr>
          <a:xfrm>
            <a:off x="3690874" y="1833391"/>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a:extLst>
              <a:ext uri="{FF2B5EF4-FFF2-40B4-BE49-F238E27FC236}">
                <a16:creationId xmlns:a16="http://schemas.microsoft.com/office/drawing/2014/main" id="{E5091163-55D1-6FC2-B68C-ED6A084F91AA}"/>
              </a:ext>
            </a:extLst>
          </p:cNvPr>
          <p:cNvSpPr txBox="1">
            <a:spLocks/>
          </p:cNvSpPr>
          <p:nvPr/>
        </p:nvSpPr>
        <p:spPr>
          <a:xfrm>
            <a:off x="1193248" y="3333749"/>
            <a:ext cx="1943652" cy="6234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Spørg en AI</a:t>
            </a:r>
          </a:p>
        </p:txBody>
      </p:sp>
      <p:sp>
        <p:nvSpPr>
          <p:cNvPr id="8" name="Rektangel: afrundede hjørner 7">
            <a:extLst>
              <a:ext uri="{FF2B5EF4-FFF2-40B4-BE49-F238E27FC236}">
                <a16:creationId xmlns:a16="http://schemas.microsoft.com/office/drawing/2014/main" id="{A063CB1F-15CB-9212-5687-F09A8823E6EB}"/>
              </a:ext>
            </a:extLst>
          </p:cNvPr>
          <p:cNvSpPr/>
          <p:nvPr/>
        </p:nvSpPr>
        <p:spPr>
          <a:xfrm>
            <a:off x="4445861" y="1503582"/>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 name="Titel 1">
            <a:extLst>
              <a:ext uri="{FF2B5EF4-FFF2-40B4-BE49-F238E27FC236}">
                <a16:creationId xmlns:a16="http://schemas.microsoft.com/office/drawing/2014/main" id="{B75A0406-7841-4489-9CAD-7D93C1A8CB48}"/>
              </a:ext>
            </a:extLst>
          </p:cNvPr>
          <p:cNvSpPr txBox="1">
            <a:spLocks/>
          </p:cNvSpPr>
          <p:nvPr/>
        </p:nvSpPr>
        <p:spPr>
          <a:xfrm>
            <a:off x="4552253" y="1518145"/>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1</a:t>
            </a:r>
          </a:p>
        </p:txBody>
      </p:sp>
      <p:sp>
        <p:nvSpPr>
          <p:cNvPr id="10" name="Rektangel: afrundede hjørner 9">
            <a:extLst>
              <a:ext uri="{FF2B5EF4-FFF2-40B4-BE49-F238E27FC236}">
                <a16:creationId xmlns:a16="http://schemas.microsoft.com/office/drawing/2014/main" id="{A26FE462-8E6B-C4E9-EBC7-E1E4947089B3}"/>
              </a:ext>
            </a:extLst>
          </p:cNvPr>
          <p:cNvSpPr/>
          <p:nvPr/>
        </p:nvSpPr>
        <p:spPr>
          <a:xfrm>
            <a:off x="4452211" y="2468782"/>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Titel 1">
            <a:extLst>
              <a:ext uri="{FF2B5EF4-FFF2-40B4-BE49-F238E27FC236}">
                <a16:creationId xmlns:a16="http://schemas.microsoft.com/office/drawing/2014/main" id="{86AD2261-E8B7-15FD-88E6-2A3FC4364F40}"/>
              </a:ext>
            </a:extLst>
          </p:cNvPr>
          <p:cNvSpPr txBox="1">
            <a:spLocks/>
          </p:cNvSpPr>
          <p:nvPr/>
        </p:nvSpPr>
        <p:spPr>
          <a:xfrm>
            <a:off x="4558603" y="2483345"/>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2</a:t>
            </a:r>
          </a:p>
        </p:txBody>
      </p:sp>
      <p:sp>
        <p:nvSpPr>
          <p:cNvPr id="19" name="Rektangel: afrundede hjørner 18">
            <a:extLst>
              <a:ext uri="{FF2B5EF4-FFF2-40B4-BE49-F238E27FC236}">
                <a16:creationId xmlns:a16="http://schemas.microsoft.com/office/drawing/2014/main" id="{A1BBDA89-E64A-B941-426F-A53F948EEEBF}"/>
              </a:ext>
            </a:extLst>
          </p:cNvPr>
          <p:cNvSpPr/>
          <p:nvPr/>
        </p:nvSpPr>
        <p:spPr>
          <a:xfrm>
            <a:off x="4439511" y="3454081"/>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2" name="Titel 1">
            <a:extLst>
              <a:ext uri="{FF2B5EF4-FFF2-40B4-BE49-F238E27FC236}">
                <a16:creationId xmlns:a16="http://schemas.microsoft.com/office/drawing/2014/main" id="{AB27B04E-F813-DDA1-60DB-37AF4FFD9255}"/>
              </a:ext>
            </a:extLst>
          </p:cNvPr>
          <p:cNvSpPr txBox="1">
            <a:spLocks/>
          </p:cNvSpPr>
          <p:nvPr/>
        </p:nvSpPr>
        <p:spPr>
          <a:xfrm>
            <a:off x="4545903" y="3468644"/>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3</a:t>
            </a:r>
          </a:p>
        </p:txBody>
      </p:sp>
      <p:sp>
        <p:nvSpPr>
          <p:cNvPr id="23" name="Rektangel: afrundede hjørner 22">
            <a:extLst>
              <a:ext uri="{FF2B5EF4-FFF2-40B4-BE49-F238E27FC236}">
                <a16:creationId xmlns:a16="http://schemas.microsoft.com/office/drawing/2014/main" id="{2FC11982-28F1-D7F3-62D2-08B28C1E17F1}"/>
              </a:ext>
            </a:extLst>
          </p:cNvPr>
          <p:cNvSpPr/>
          <p:nvPr/>
        </p:nvSpPr>
        <p:spPr>
          <a:xfrm>
            <a:off x="4445861" y="4419281"/>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0" name="Titel 1">
            <a:extLst>
              <a:ext uri="{FF2B5EF4-FFF2-40B4-BE49-F238E27FC236}">
                <a16:creationId xmlns:a16="http://schemas.microsoft.com/office/drawing/2014/main" id="{2BE3A1F5-7E1E-0AC2-D2E7-8FE9CA703E43}"/>
              </a:ext>
            </a:extLst>
          </p:cNvPr>
          <p:cNvSpPr txBox="1">
            <a:spLocks/>
          </p:cNvSpPr>
          <p:nvPr/>
        </p:nvSpPr>
        <p:spPr>
          <a:xfrm>
            <a:off x="4552253" y="4433844"/>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4</a:t>
            </a:r>
          </a:p>
        </p:txBody>
      </p:sp>
      <p:cxnSp>
        <p:nvCxnSpPr>
          <p:cNvPr id="32" name="Lige pilforbindelse 31">
            <a:extLst>
              <a:ext uri="{FF2B5EF4-FFF2-40B4-BE49-F238E27FC236}">
                <a16:creationId xmlns:a16="http://schemas.microsoft.com/office/drawing/2014/main" id="{6AE56AB7-18CA-AAA4-5C10-8EBD4572E081}"/>
              </a:ext>
            </a:extLst>
          </p:cNvPr>
          <p:cNvCxnSpPr/>
          <p:nvPr/>
        </p:nvCxnSpPr>
        <p:spPr>
          <a:xfrm flipV="1">
            <a:off x="3136900" y="2439369"/>
            <a:ext cx="603250" cy="989631"/>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pic>
        <p:nvPicPr>
          <p:cNvPr id="3" name="Billede 2" descr="Et billede, der indeholder grøn, skærmbillede, design, kunst&#10;&#10;Indhold genereret af kunstig intelligens kan være forkert.">
            <a:extLst>
              <a:ext uri="{FF2B5EF4-FFF2-40B4-BE49-F238E27FC236}">
                <a16:creationId xmlns:a16="http://schemas.microsoft.com/office/drawing/2014/main" id="{0FF66FFA-E6A9-1301-0631-276FDFF59E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5188" y="1030059"/>
            <a:ext cx="608036" cy="1216071"/>
          </a:xfrm>
          <a:prstGeom prst="rect">
            <a:avLst/>
          </a:prstGeom>
        </p:spPr>
      </p:pic>
      <p:pic>
        <p:nvPicPr>
          <p:cNvPr id="11" name="Billede 10" descr="Et billede, der indeholder grøn, skærmbillede, design, kunst&#10;&#10;Indhold genereret af kunstig intelligens kan være forkert.">
            <a:extLst>
              <a:ext uri="{FF2B5EF4-FFF2-40B4-BE49-F238E27FC236}">
                <a16:creationId xmlns:a16="http://schemas.microsoft.com/office/drawing/2014/main" id="{6DB3C198-9652-C9D7-6E6C-69B728AF17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7682" y="1973640"/>
            <a:ext cx="608036" cy="1216071"/>
          </a:xfrm>
          <a:prstGeom prst="rect">
            <a:avLst/>
          </a:prstGeom>
        </p:spPr>
      </p:pic>
      <p:pic>
        <p:nvPicPr>
          <p:cNvPr id="14" name="Billede 13" descr="Et billede, der indeholder grøn, skærmbillede, design, kunst&#10;&#10;Indhold genereret af kunstig intelligens kan være forkert.">
            <a:extLst>
              <a:ext uri="{FF2B5EF4-FFF2-40B4-BE49-F238E27FC236}">
                <a16:creationId xmlns:a16="http://schemas.microsoft.com/office/drawing/2014/main" id="{4F28ACB3-3997-B2C6-EB56-00A7AC1B1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9932" y="2988678"/>
            <a:ext cx="608036" cy="1216071"/>
          </a:xfrm>
          <a:prstGeom prst="rect">
            <a:avLst/>
          </a:prstGeom>
        </p:spPr>
      </p:pic>
      <p:pic>
        <p:nvPicPr>
          <p:cNvPr id="20" name="Billede 19" descr="Et billede, der indeholder grøn, skærmbillede, design, kunst&#10;&#10;Indhold genereret af kunstig intelligens kan være forkert.">
            <a:extLst>
              <a:ext uri="{FF2B5EF4-FFF2-40B4-BE49-F238E27FC236}">
                <a16:creationId xmlns:a16="http://schemas.microsoft.com/office/drawing/2014/main" id="{AC96480E-FDCD-9EEE-1904-B63FB2F46C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9932" y="3936071"/>
            <a:ext cx="608036" cy="1216071"/>
          </a:xfrm>
          <a:prstGeom prst="rect">
            <a:avLst/>
          </a:prstGeom>
        </p:spPr>
      </p:pic>
      <p:sp>
        <p:nvSpPr>
          <p:cNvPr id="2" name="Pil: højre 1">
            <a:extLst>
              <a:ext uri="{FF2B5EF4-FFF2-40B4-BE49-F238E27FC236}">
                <a16:creationId xmlns:a16="http://schemas.microsoft.com/office/drawing/2014/main" id="{BDD49758-EC27-7FB9-CE3D-EA915B1A5673}"/>
              </a:ext>
            </a:extLst>
          </p:cNvPr>
          <p:cNvSpPr/>
          <p:nvPr/>
        </p:nvSpPr>
        <p:spPr>
          <a:xfrm>
            <a:off x="6662674" y="166465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ktangel: afrundede hjørner 3">
            <a:extLst>
              <a:ext uri="{FF2B5EF4-FFF2-40B4-BE49-F238E27FC236}">
                <a16:creationId xmlns:a16="http://schemas.microsoft.com/office/drawing/2014/main" id="{C16DA606-D46D-FE22-C691-E94362C067C3}"/>
              </a:ext>
            </a:extLst>
          </p:cNvPr>
          <p:cNvSpPr/>
          <p:nvPr/>
        </p:nvSpPr>
        <p:spPr>
          <a:xfrm>
            <a:off x="7503236" y="145805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 name="Titel 1">
            <a:extLst>
              <a:ext uri="{FF2B5EF4-FFF2-40B4-BE49-F238E27FC236}">
                <a16:creationId xmlns:a16="http://schemas.microsoft.com/office/drawing/2014/main" id="{D201B23E-78A6-613C-0096-EAD80A489049}"/>
              </a:ext>
            </a:extLst>
          </p:cNvPr>
          <p:cNvSpPr txBox="1">
            <a:spLocks/>
          </p:cNvSpPr>
          <p:nvPr/>
        </p:nvSpPr>
        <p:spPr>
          <a:xfrm>
            <a:off x="7462106" y="155419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1 - Fyldestgørende og komplet </a:t>
            </a:r>
          </a:p>
          <a:p>
            <a:r>
              <a:rPr lang="da-DK" sz="3000" dirty="0"/>
              <a:t>tekst beskrivelse</a:t>
            </a:r>
          </a:p>
        </p:txBody>
      </p:sp>
      <p:sp>
        <p:nvSpPr>
          <p:cNvPr id="28" name="Pil: højre 27">
            <a:extLst>
              <a:ext uri="{FF2B5EF4-FFF2-40B4-BE49-F238E27FC236}">
                <a16:creationId xmlns:a16="http://schemas.microsoft.com/office/drawing/2014/main" id="{23AA6732-21F6-BAFF-E14D-66E4D1C5F965}"/>
              </a:ext>
            </a:extLst>
          </p:cNvPr>
          <p:cNvSpPr/>
          <p:nvPr/>
        </p:nvSpPr>
        <p:spPr>
          <a:xfrm>
            <a:off x="6662674" y="267430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 name="Rektangel: afrundede hjørner 28">
            <a:extLst>
              <a:ext uri="{FF2B5EF4-FFF2-40B4-BE49-F238E27FC236}">
                <a16:creationId xmlns:a16="http://schemas.microsoft.com/office/drawing/2014/main" id="{C5E78237-B339-6CE1-0DE9-5D209EE98592}"/>
              </a:ext>
            </a:extLst>
          </p:cNvPr>
          <p:cNvSpPr/>
          <p:nvPr/>
        </p:nvSpPr>
        <p:spPr>
          <a:xfrm>
            <a:off x="7503236" y="246770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1" name="Titel 1">
            <a:extLst>
              <a:ext uri="{FF2B5EF4-FFF2-40B4-BE49-F238E27FC236}">
                <a16:creationId xmlns:a16="http://schemas.microsoft.com/office/drawing/2014/main" id="{341E0676-540B-E3AB-4CE2-CE797DEB9AC3}"/>
              </a:ext>
            </a:extLst>
          </p:cNvPr>
          <p:cNvSpPr txBox="1">
            <a:spLocks/>
          </p:cNvSpPr>
          <p:nvPr/>
        </p:nvSpPr>
        <p:spPr>
          <a:xfrm>
            <a:off x="7462106" y="256384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2 - Fyldestgørende og komplet </a:t>
            </a:r>
          </a:p>
          <a:p>
            <a:r>
              <a:rPr lang="da-DK" sz="3000" dirty="0"/>
              <a:t>tekst beskrivelse</a:t>
            </a:r>
          </a:p>
        </p:txBody>
      </p:sp>
      <p:sp>
        <p:nvSpPr>
          <p:cNvPr id="33" name="Pil: højre 32">
            <a:extLst>
              <a:ext uri="{FF2B5EF4-FFF2-40B4-BE49-F238E27FC236}">
                <a16:creationId xmlns:a16="http://schemas.microsoft.com/office/drawing/2014/main" id="{F662B3E5-258F-951A-8989-5755C3C35A7F}"/>
              </a:ext>
            </a:extLst>
          </p:cNvPr>
          <p:cNvSpPr/>
          <p:nvPr/>
        </p:nvSpPr>
        <p:spPr>
          <a:xfrm>
            <a:off x="6662674" y="365855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4" name="Rektangel: afrundede hjørner 33">
            <a:extLst>
              <a:ext uri="{FF2B5EF4-FFF2-40B4-BE49-F238E27FC236}">
                <a16:creationId xmlns:a16="http://schemas.microsoft.com/office/drawing/2014/main" id="{DDA19EF5-F311-56F4-6CF6-11CD80D0709E}"/>
              </a:ext>
            </a:extLst>
          </p:cNvPr>
          <p:cNvSpPr/>
          <p:nvPr/>
        </p:nvSpPr>
        <p:spPr>
          <a:xfrm>
            <a:off x="7503236" y="345195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 name="Titel 1">
            <a:extLst>
              <a:ext uri="{FF2B5EF4-FFF2-40B4-BE49-F238E27FC236}">
                <a16:creationId xmlns:a16="http://schemas.microsoft.com/office/drawing/2014/main" id="{28246DAD-D778-9CF9-9027-E560DE4B52F1}"/>
              </a:ext>
            </a:extLst>
          </p:cNvPr>
          <p:cNvSpPr txBox="1">
            <a:spLocks/>
          </p:cNvSpPr>
          <p:nvPr/>
        </p:nvSpPr>
        <p:spPr>
          <a:xfrm>
            <a:off x="7462106" y="354809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3 - Fyldestgørende og komplet </a:t>
            </a:r>
          </a:p>
          <a:p>
            <a:r>
              <a:rPr lang="da-DK" sz="3000" dirty="0"/>
              <a:t>tekst beskrivelse</a:t>
            </a:r>
          </a:p>
        </p:txBody>
      </p:sp>
      <p:sp>
        <p:nvSpPr>
          <p:cNvPr id="36" name="Pil: højre 35">
            <a:extLst>
              <a:ext uri="{FF2B5EF4-FFF2-40B4-BE49-F238E27FC236}">
                <a16:creationId xmlns:a16="http://schemas.microsoft.com/office/drawing/2014/main" id="{97812EDE-6622-F797-717A-9F839582E042}"/>
              </a:ext>
            </a:extLst>
          </p:cNvPr>
          <p:cNvSpPr/>
          <p:nvPr/>
        </p:nvSpPr>
        <p:spPr>
          <a:xfrm>
            <a:off x="6669024" y="461740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 name="Rektangel: afrundede hjørner 36">
            <a:extLst>
              <a:ext uri="{FF2B5EF4-FFF2-40B4-BE49-F238E27FC236}">
                <a16:creationId xmlns:a16="http://schemas.microsoft.com/office/drawing/2014/main" id="{21B634F9-F057-9FE4-A9ED-B4F4C11587F1}"/>
              </a:ext>
            </a:extLst>
          </p:cNvPr>
          <p:cNvSpPr/>
          <p:nvPr/>
        </p:nvSpPr>
        <p:spPr>
          <a:xfrm>
            <a:off x="7509586" y="441080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8" name="Titel 1">
            <a:extLst>
              <a:ext uri="{FF2B5EF4-FFF2-40B4-BE49-F238E27FC236}">
                <a16:creationId xmlns:a16="http://schemas.microsoft.com/office/drawing/2014/main" id="{FBD418AE-D5DB-7E94-1EAA-2E99F14D7813}"/>
              </a:ext>
            </a:extLst>
          </p:cNvPr>
          <p:cNvSpPr txBox="1">
            <a:spLocks/>
          </p:cNvSpPr>
          <p:nvPr/>
        </p:nvSpPr>
        <p:spPr>
          <a:xfrm>
            <a:off x="7468456" y="450694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4 - Fyldestgørende og komplet </a:t>
            </a:r>
          </a:p>
          <a:p>
            <a:r>
              <a:rPr lang="da-DK" sz="3000" dirty="0"/>
              <a:t>tekst beskrivelse</a:t>
            </a:r>
          </a:p>
        </p:txBody>
      </p:sp>
      <p:sp>
        <p:nvSpPr>
          <p:cNvPr id="7" name="Titel 1">
            <a:extLst>
              <a:ext uri="{FF2B5EF4-FFF2-40B4-BE49-F238E27FC236}">
                <a16:creationId xmlns:a16="http://schemas.microsoft.com/office/drawing/2014/main" id="{FB92D320-0C21-220E-CDA1-5D8B7002D2C0}"/>
              </a:ext>
            </a:extLst>
          </p:cNvPr>
          <p:cNvSpPr txBox="1">
            <a:spLocks/>
          </p:cNvSpPr>
          <p:nvPr/>
        </p:nvSpPr>
        <p:spPr>
          <a:xfrm>
            <a:off x="4665017" y="5751534"/>
            <a:ext cx="1943652" cy="6234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Spørg en AI</a:t>
            </a:r>
          </a:p>
        </p:txBody>
      </p:sp>
      <p:cxnSp>
        <p:nvCxnSpPr>
          <p:cNvPr id="12" name="Lige pilforbindelse 11">
            <a:extLst>
              <a:ext uri="{FF2B5EF4-FFF2-40B4-BE49-F238E27FC236}">
                <a16:creationId xmlns:a16="http://schemas.microsoft.com/office/drawing/2014/main" id="{90569587-8465-9BC2-1F5F-92B6DD980D7C}"/>
              </a:ext>
            </a:extLst>
          </p:cNvPr>
          <p:cNvCxnSpPr>
            <a:cxnSpLocks/>
          </p:cNvCxnSpPr>
          <p:nvPr/>
        </p:nvCxnSpPr>
        <p:spPr>
          <a:xfrm flipV="1">
            <a:off x="6608669" y="5039822"/>
            <a:ext cx="185831" cy="806963"/>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pic>
        <p:nvPicPr>
          <p:cNvPr id="15" name="Billede 14" descr="Et billede, der indeholder grøn, skærmbillede, design, kunst&#10;&#10;Indhold genereret af kunstig intelligens kan være forkert.">
            <a:extLst>
              <a:ext uri="{FF2B5EF4-FFF2-40B4-BE49-F238E27FC236}">
                <a16:creationId xmlns:a16="http://schemas.microsoft.com/office/drawing/2014/main" id="{05980EA3-6237-5796-07F3-ADC62453E8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46028" y="850021"/>
            <a:ext cx="608036" cy="1216071"/>
          </a:xfrm>
          <a:prstGeom prst="rect">
            <a:avLst/>
          </a:prstGeom>
        </p:spPr>
      </p:pic>
      <p:pic>
        <p:nvPicPr>
          <p:cNvPr id="25" name="Billede 24" descr="Et billede, der indeholder grøn, skærmbillede, design, kunst&#10;&#10;Indhold genereret af kunstig intelligens kan være forkert.">
            <a:extLst>
              <a:ext uri="{FF2B5EF4-FFF2-40B4-BE49-F238E27FC236}">
                <a16:creationId xmlns:a16="http://schemas.microsoft.com/office/drawing/2014/main" id="{90641A79-C682-1DE5-81EF-ADDC1499B3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2715" y="1986212"/>
            <a:ext cx="608036" cy="1216071"/>
          </a:xfrm>
          <a:prstGeom prst="rect">
            <a:avLst/>
          </a:prstGeom>
        </p:spPr>
      </p:pic>
      <p:pic>
        <p:nvPicPr>
          <p:cNvPr id="27" name="Billede 26" descr="Et billede, der indeholder grøn, skærmbillede, design, kunst&#10;&#10;Indhold genereret af kunstig intelligens kan være forkert.">
            <a:extLst>
              <a:ext uri="{FF2B5EF4-FFF2-40B4-BE49-F238E27FC236}">
                <a16:creationId xmlns:a16="http://schemas.microsoft.com/office/drawing/2014/main" id="{C9664A75-04C1-6CFB-898C-81A5B117EB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0855" y="2945976"/>
            <a:ext cx="608036" cy="1216071"/>
          </a:xfrm>
          <a:prstGeom prst="rect">
            <a:avLst/>
          </a:prstGeom>
        </p:spPr>
      </p:pic>
      <p:pic>
        <p:nvPicPr>
          <p:cNvPr id="42" name="Billede 41" descr="Et billede, der indeholder grøn, skærmbillede, design, kunst&#10;&#10;Indhold genereret af kunstig intelligens kan være forkert.">
            <a:extLst>
              <a:ext uri="{FF2B5EF4-FFF2-40B4-BE49-F238E27FC236}">
                <a16:creationId xmlns:a16="http://schemas.microsoft.com/office/drawing/2014/main" id="{26FBC331-741C-36BC-D9F5-9E8E5AB1A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1559" y="3930226"/>
            <a:ext cx="608036" cy="1216071"/>
          </a:xfrm>
          <a:prstGeom prst="rect">
            <a:avLst/>
          </a:prstGeom>
        </p:spPr>
      </p:pic>
      <p:sp>
        <p:nvSpPr>
          <p:cNvPr id="40" name="Titel 1">
            <a:extLst>
              <a:ext uri="{FF2B5EF4-FFF2-40B4-BE49-F238E27FC236}">
                <a16:creationId xmlns:a16="http://schemas.microsoft.com/office/drawing/2014/main" id="{860E4849-F0B4-7565-07A4-FEBE23252319}"/>
              </a:ext>
            </a:extLst>
          </p:cNvPr>
          <p:cNvSpPr txBox="1">
            <a:spLocks/>
          </p:cNvSpPr>
          <p:nvPr/>
        </p:nvSpPr>
        <p:spPr>
          <a:xfrm>
            <a:off x="8607706" y="5745794"/>
            <a:ext cx="2612743" cy="806962"/>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Grundlaget for undervisningen</a:t>
            </a:r>
          </a:p>
        </p:txBody>
      </p:sp>
      <p:cxnSp>
        <p:nvCxnSpPr>
          <p:cNvPr id="41" name="Lige pilforbindelse 40">
            <a:extLst>
              <a:ext uri="{FF2B5EF4-FFF2-40B4-BE49-F238E27FC236}">
                <a16:creationId xmlns:a16="http://schemas.microsoft.com/office/drawing/2014/main" id="{3E909C48-7B66-3B50-A26A-B3798EF8CFB6}"/>
              </a:ext>
            </a:extLst>
          </p:cNvPr>
          <p:cNvCxnSpPr>
            <a:cxnSpLocks/>
          </p:cNvCxnSpPr>
          <p:nvPr/>
        </p:nvCxnSpPr>
        <p:spPr>
          <a:xfrm flipV="1">
            <a:off x="9914077" y="5303807"/>
            <a:ext cx="0" cy="375310"/>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pic>
        <p:nvPicPr>
          <p:cNvPr id="21" name="Billede 20" descr="Et billede, der indeholder grøn, skærmbillede, design, kunst&#10;&#10;Indhold genereret af kunstig intelligens kan være forkert.">
            <a:extLst>
              <a:ext uri="{FF2B5EF4-FFF2-40B4-BE49-F238E27FC236}">
                <a16:creationId xmlns:a16="http://schemas.microsoft.com/office/drawing/2014/main" id="{DE6131F5-7B8C-63B4-6003-20603B914D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4388" y="1030058"/>
            <a:ext cx="608036" cy="1216071"/>
          </a:xfrm>
          <a:prstGeom prst="rect">
            <a:avLst/>
          </a:prstGeom>
        </p:spPr>
      </p:pic>
      <p:sp>
        <p:nvSpPr>
          <p:cNvPr id="26" name="Rektangel: afrundede hjørner 25">
            <a:extLst>
              <a:ext uri="{FF2B5EF4-FFF2-40B4-BE49-F238E27FC236}">
                <a16:creationId xmlns:a16="http://schemas.microsoft.com/office/drawing/2014/main" id="{7927B760-8336-5479-4E61-5E036F06FEA4}"/>
              </a:ext>
            </a:extLst>
          </p:cNvPr>
          <p:cNvSpPr/>
          <p:nvPr/>
        </p:nvSpPr>
        <p:spPr>
          <a:xfrm>
            <a:off x="3027680" y="1305220"/>
            <a:ext cx="797560" cy="668419"/>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374100763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afrundede hjørner 2">
            <a:extLst>
              <a:ext uri="{FF2B5EF4-FFF2-40B4-BE49-F238E27FC236}">
                <a16:creationId xmlns:a16="http://schemas.microsoft.com/office/drawing/2014/main" id="{C87A2486-AFCE-02A2-D94B-0B5B2DD925B5}"/>
              </a:ext>
            </a:extLst>
          </p:cNvPr>
          <p:cNvSpPr/>
          <p:nvPr/>
        </p:nvSpPr>
        <p:spPr>
          <a:xfrm>
            <a:off x="8296585" y="2712110"/>
            <a:ext cx="3630578" cy="784555"/>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 name="Titel 1">
            <a:extLst>
              <a:ext uri="{FF2B5EF4-FFF2-40B4-BE49-F238E27FC236}">
                <a16:creationId xmlns:a16="http://schemas.microsoft.com/office/drawing/2014/main" id="{6A2F3B5D-7114-62FE-C849-19A3E91B0BB8}"/>
              </a:ext>
            </a:extLst>
          </p:cNvPr>
          <p:cNvSpPr txBox="1">
            <a:spLocks/>
          </p:cNvSpPr>
          <p:nvPr/>
        </p:nvSpPr>
        <p:spPr>
          <a:xfrm>
            <a:off x="8296585" y="2577420"/>
            <a:ext cx="3630578" cy="8053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Kladder</a:t>
            </a:r>
          </a:p>
        </p:txBody>
      </p:sp>
      <p:sp>
        <p:nvSpPr>
          <p:cNvPr id="10" name="Pil: højre 9">
            <a:extLst>
              <a:ext uri="{FF2B5EF4-FFF2-40B4-BE49-F238E27FC236}">
                <a16:creationId xmlns:a16="http://schemas.microsoft.com/office/drawing/2014/main" id="{A4A949FA-A800-1A8D-4D22-C17EE3C73812}"/>
              </a:ext>
            </a:extLst>
          </p:cNvPr>
          <p:cNvSpPr/>
          <p:nvPr/>
        </p:nvSpPr>
        <p:spPr>
          <a:xfrm>
            <a:off x="7439396" y="2949635"/>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afrundede hjørner 10">
            <a:extLst>
              <a:ext uri="{FF2B5EF4-FFF2-40B4-BE49-F238E27FC236}">
                <a16:creationId xmlns:a16="http://schemas.microsoft.com/office/drawing/2014/main" id="{EF40844F-4DF6-DFE6-FBE9-712F409406CD}"/>
              </a:ext>
            </a:extLst>
          </p:cNvPr>
          <p:cNvSpPr/>
          <p:nvPr/>
        </p:nvSpPr>
        <p:spPr>
          <a:xfrm>
            <a:off x="341491" y="268468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Titel 1">
            <a:extLst>
              <a:ext uri="{FF2B5EF4-FFF2-40B4-BE49-F238E27FC236}">
                <a16:creationId xmlns:a16="http://schemas.microsoft.com/office/drawing/2014/main" id="{C698EFB7-C3EB-6D58-3BAC-85B2A0DF5615}"/>
              </a:ext>
            </a:extLst>
          </p:cNvPr>
          <p:cNvSpPr txBox="1">
            <a:spLocks/>
          </p:cNvSpPr>
          <p:nvPr/>
        </p:nvSpPr>
        <p:spPr>
          <a:xfrm>
            <a:off x="439976" y="245296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Tid til læreforberedelse</a:t>
            </a:r>
          </a:p>
        </p:txBody>
      </p:sp>
      <p:sp>
        <p:nvSpPr>
          <p:cNvPr id="13" name="Rektangel: afrundede hjørner 12">
            <a:extLst>
              <a:ext uri="{FF2B5EF4-FFF2-40B4-BE49-F238E27FC236}">
                <a16:creationId xmlns:a16="http://schemas.microsoft.com/office/drawing/2014/main" id="{3D9819E9-3785-66F7-F5A9-CED72C4D51F4}"/>
              </a:ext>
            </a:extLst>
          </p:cNvPr>
          <p:cNvSpPr/>
          <p:nvPr/>
        </p:nvSpPr>
        <p:spPr>
          <a:xfrm>
            <a:off x="4454958" y="1797394"/>
            <a:ext cx="2668574" cy="2510899"/>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 name="Titel 1">
            <a:extLst>
              <a:ext uri="{FF2B5EF4-FFF2-40B4-BE49-F238E27FC236}">
                <a16:creationId xmlns:a16="http://schemas.microsoft.com/office/drawing/2014/main" id="{F6D4B999-41E9-C4C2-9579-773BC6E931A8}"/>
              </a:ext>
            </a:extLst>
          </p:cNvPr>
          <p:cNvSpPr txBox="1">
            <a:spLocks/>
          </p:cNvSpPr>
          <p:nvPr/>
        </p:nvSpPr>
        <p:spPr>
          <a:xfrm>
            <a:off x="4900448" y="2244107"/>
            <a:ext cx="1756384" cy="135497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7000" b="1" dirty="0"/>
              <a:t>AI</a:t>
            </a:r>
          </a:p>
        </p:txBody>
      </p:sp>
      <p:sp>
        <p:nvSpPr>
          <p:cNvPr id="15" name="Pil: højre 14">
            <a:extLst>
              <a:ext uri="{FF2B5EF4-FFF2-40B4-BE49-F238E27FC236}">
                <a16:creationId xmlns:a16="http://schemas.microsoft.com/office/drawing/2014/main" id="{54991173-310A-4A0C-10F7-06A128D3F467}"/>
              </a:ext>
            </a:extLst>
          </p:cNvPr>
          <p:cNvSpPr/>
          <p:nvPr/>
        </p:nvSpPr>
        <p:spPr>
          <a:xfrm>
            <a:off x="3621024" y="3052843"/>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afrundede hjørner 5">
            <a:extLst>
              <a:ext uri="{FF2B5EF4-FFF2-40B4-BE49-F238E27FC236}">
                <a16:creationId xmlns:a16="http://schemas.microsoft.com/office/drawing/2014/main" id="{4D058DC4-143F-DA7B-BAF9-59A572C77701}"/>
              </a:ext>
            </a:extLst>
          </p:cNvPr>
          <p:cNvSpPr/>
          <p:nvPr/>
        </p:nvSpPr>
        <p:spPr>
          <a:xfrm>
            <a:off x="8302935" y="3575710"/>
            <a:ext cx="3630578" cy="784555"/>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itel 1">
            <a:extLst>
              <a:ext uri="{FF2B5EF4-FFF2-40B4-BE49-F238E27FC236}">
                <a16:creationId xmlns:a16="http://schemas.microsoft.com/office/drawing/2014/main" id="{7C47583F-5A5E-7549-3DD6-56A6E207701C}"/>
              </a:ext>
            </a:extLst>
          </p:cNvPr>
          <p:cNvSpPr txBox="1">
            <a:spLocks/>
          </p:cNvSpPr>
          <p:nvPr/>
        </p:nvSpPr>
        <p:spPr>
          <a:xfrm>
            <a:off x="8302935" y="3441020"/>
            <a:ext cx="3630578" cy="8053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Ideer</a:t>
            </a:r>
          </a:p>
        </p:txBody>
      </p:sp>
      <p:sp>
        <p:nvSpPr>
          <p:cNvPr id="8" name="Rektangel: afrundede hjørner 7">
            <a:extLst>
              <a:ext uri="{FF2B5EF4-FFF2-40B4-BE49-F238E27FC236}">
                <a16:creationId xmlns:a16="http://schemas.microsoft.com/office/drawing/2014/main" id="{D56B1A2B-7885-F8FB-3391-7E2610327D49}"/>
              </a:ext>
            </a:extLst>
          </p:cNvPr>
          <p:cNvSpPr/>
          <p:nvPr/>
        </p:nvSpPr>
        <p:spPr>
          <a:xfrm>
            <a:off x="8309285" y="1848510"/>
            <a:ext cx="3630578" cy="784555"/>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 name="Titel 1">
            <a:extLst>
              <a:ext uri="{FF2B5EF4-FFF2-40B4-BE49-F238E27FC236}">
                <a16:creationId xmlns:a16="http://schemas.microsoft.com/office/drawing/2014/main" id="{F33438E0-2E3B-8BBD-8397-EBC57E1F0BDE}"/>
              </a:ext>
            </a:extLst>
          </p:cNvPr>
          <p:cNvSpPr txBox="1">
            <a:spLocks/>
          </p:cNvSpPr>
          <p:nvPr/>
        </p:nvSpPr>
        <p:spPr>
          <a:xfrm>
            <a:off x="8309285" y="1713820"/>
            <a:ext cx="3630578" cy="8053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Struktur/stillads</a:t>
            </a:r>
          </a:p>
        </p:txBody>
      </p:sp>
      <p:sp>
        <p:nvSpPr>
          <p:cNvPr id="2" name="Rektangel: afrundede hjørner 1">
            <a:extLst>
              <a:ext uri="{FF2B5EF4-FFF2-40B4-BE49-F238E27FC236}">
                <a16:creationId xmlns:a16="http://schemas.microsoft.com/office/drawing/2014/main" id="{5C87B5FD-71D5-49E9-4D86-4857FC96D4C1}"/>
              </a:ext>
            </a:extLst>
          </p:cNvPr>
          <p:cNvSpPr/>
          <p:nvPr/>
        </p:nvSpPr>
        <p:spPr>
          <a:xfrm>
            <a:off x="347841" y="393563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 name="Titel 1">
            <a:extLst>
              <a:ext uri="{FF2B5EF4-FFF2-40B4-BE49-F238E27FC236}">
                <a16:creationId xmlns:a16="http://schemas.microsoft.com/office/drawing/2014/main" id="{E62CB063-B77E-8BC7-1F52-5C645D3B0C22}"/>
              </a:ext>
            </a:extLst>
          </p:cNvPr>
          <p:cNvSpPr txBox="1">
            <a:spLocks/>
          </p:cNvSpPr>
          <p:nvPr/>
        </p:nvSpPr>
        <p:spPr>
          <a:xfrm>
            <a:off x="446326" y="370391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Hensigten med materialet</a:t>
            </a:r>
          </a:p>
        </p:txBody>
      </p:sp>
      <p:sp>
        <p:nvSpPr>
          <p:cNvPr id="17" name="Rektangel: afrundede hjørner 16">
            <a:extLst>
              <a:ext uri="{FF2B5EF4-FFF2-40B4-BE49-F238E27FC236}">
                <a16:creationId xmlns:a16="http://schemas.microsoft.com/office/drawing/2014/main" id="{65128CA8-64E2-5BF9-BF94-B8B6944B7167}"/>
              </a:ext>
            </a:extLst>
          </p:cNvPr>
          <p:cNvSpPr/>
          <p:nvPr/>
        </p:nvSpPr>
        <p:spPr>
          <a:xfrm>
            <a:off x="347841" y="145913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Titel 1">
            <a:extLst>
              <a:ext uri="{FF2B5EF4-FFF2-40B4-BE49-F238E27FC236}">
                <a16:creationId xmlns:a16="http://schemas.microsoft.com/office/drawing/2014/main" id="{D2400EF5-2411-8853-36F6-B4D1CCF97AED}"/>
              </a:ext>
            </a:extLst>
          </p:cNvPr>
          <p:cNvSpPr txBox="1">
            <a:spLocks/>
          </p:cNvSpPr>
          <p:nvPr/>
        </p:nvSpPr>
        <p:spPr>
          <a:xfrm>
            <a:off x="446326" y="122741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Pensum til</a:t>
            </a:r>
          </a:p>
          <a:p>
            <a:r>
              <a:rPr lang="da-DK" sz="3000" dirty="0"/>
              <a:t> materiale</a:t>
            </a:r>
          </a:p>
        </p:txBody>
      </p:sp>
      <p:sp>
        <p:nvSpPr>
          <p:cNvPr id="19" name="Titel 1">
            <a:extLst>
              <a:ext uri="{FF2B5EF4-FFF2-40B4-BE49-F238E27FC236}">
                <a16:creationId xmlns:a16="http://schemas.microsoft.com/office/drawing/2014/main" id="{B23FDDB4-0702-663B-19A2-52D060581561}"/>
              </a:ext>
            </a:extLst>
          </p:cNvPr>
          <p:cNvSpPr>
            <a:spLocks noGrp="1"/>
          </p:cNvSpPr>
          <p:nvPr>
            <p:ph type="ctrTitle"/>
          </p:nvPr>
        </p:nvSpPr>
        <p:spPr>
          <a:xfrm>
            <a:off x="264836" y="167962"/>
            <a:ext cx="11662327" cy="999177"/>
          </a:xfrm>
        </p:spPr>
        <p:txBody>
          <a:bodyPr>
            <a:normAutofit/>
          </a:bodyPr>
          <a:lstStyle/>
          <a:p>
            <a:r>
              <a:rPr lang="da-DK" sz="3000" dirty="0"/>
              <a:t>Kan AI lave nyt undervisningsmateriale?</a:t>
            </a:r>
          </a:p>
        </p:txBody>
      </p:sp>
      <p:pic>
        <p:nvPicPr>
          <p:cNvPr id="16" name="Billede 15" descr="Et billede, der indeholder grøn, skærmbillede, design, kunst&#10;&#10;Indhold genereret af kunstig intelligens kan være forkert.">
            <a:extLst>
              <a:ext uri="{FF2B5EF4-FFF2-40B4-BE49-F238E27FC236}">
                <a16:creationId xmlns:a16="http://schemas.microsoft.com/office/drawing/2014/main" id="{4B3B97F3-A9DE-1D37-AD08-E6EF5C1C58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4388" y="1030058"/>
            <a:ext cx="608036" cy="1216071"/>
          </a:xfrm>
          <a:prstGeom prst="rect">
            <a:avLst/>
          </a:prstGeom>
        </p:spPr>
      </p:pic>
    </p:spTree>
    <p:extLst>
      <p:ext uri="{BB962C8B-B14F-4D97-AF65-F5344CB8AC3E}">
        <p14:creationId xmlns:p14="http://schemas.microsoft.com/office/powerpoint/2010/main" val="117209851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afrundede hjørner 2">
            <a:extLst>
              <a:ext uri="{FF2B5EF4-FFF2-40B4-BE49-F238E27FC236}">
                <a16:creationId xmlns:a16="http://schemas.microsoft.com/office/drawing/2014/main" id="{C87A2486-AFCE-02A2-D94B-0B5B2DD925B5}"/>
              </a:ext>
            </a:extLst>
          </p:cNvPr>
          <p:cNvSpPr/>
          <p:nvPr/>
        </p:nvSpPr>
        <p:spPr>
          <a:xfrm>
            <a:off x="8296585" y="2712110"/>
            <a:ext cx="3630578" cy="784555"/>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 name="Titel 1">
            <a:extLst>
              <a:ext uri="{FF2B5EF4-FFF2-40B4-BE49-F238E27FC236}">
                <a16:creationId xmlns:a16="http://schemas.microsoft.com/office/drawing/2014/main" id="{6A2F3B5D-7114-62FE-C849-19A3E91B0BB8}"/>
              </a:ext>
            </a:extLst>
          </p:cNvPr>
          <p:cNvSpPr txBox="1">
            <a:spLocks/>
          </p:cNvSpPr>
          <p:nvPr/>
        </p:nvSpPr>
        <p:spPr>
          <a:xfrm>
            <a:off x="8296585" y="2577420"/>
            <a:ext cx="3630578" cy="8053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Kladder</a:t>
            </a:r>
          </a:p>
        </p:txBody>
      </p:sp>
      <p:sp>
        <p:nvSpPr>
          <p:cNvPr id="10" name="Pil: højre 9">
            <a:extLst>
              <a:ext uri="{FF2B5EF4-FFF2-40B4-BE49-F238E27FC236}">
                <a16:creationId xmlns:a16="http://schemas.microsoft.com/office/drawing/2014/main" id="{A4A949FA-A800-1A8D-4D22-C17EE3C73812}"/>
              </a:ext>
            </a:extLst>
          </p:cNvPr>
          <p:cNvSpPr/>
          <p:nvPr/>
        </p:nvSpPr>
        <p:spPr>
          <a:xfrm>
            <a:off x="7439396" y="2949635"/>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afrundede hjørner 10">
            <a:extLst>
              <a:ext uri="{FF2B5EF4-FFF2-40B4-BE49-F238E27FC236}">
                <a16:creationId xmlns:a16="http://schemas.microsoft.com/office/drawing/2014/main" id="{EF40844F-4DF6-DFE6-FBE9-712F409406CD}"/>
              </a:ext>
            </a:extLst>
          </p:cNvPr>
          <p:cNvSpPr/>
          <p:nvPr/>
        </p:nvSpPr>
        <p:spPr>
          <a:xfrm>
            <a:off x="341491" y="268468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Titel 1">
            <a:extLst>
              <a:ext uri="{FF2B5EF4-FFF2-40B4-BE49-F238E27FC236}">
                <a16:creationId xmlns:a16="http://schemas.microsoft.com/office/drawing/2014/main" id="{C698EFB7-C3EB-6D58-3BAC-85B2A0DF5615}"/>
              </a:ext>
            </a:extLst>
          </p:cNvPr>
          <p:cNvSpPr txBox="1">
            <a:spLocks/>
          </p:cNvSpPr>
          <p:nvPr/>
        </p:nvSpPr>
        <p:spPr>
          <a:xfrm>
            <a:off x="439976" y="245296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Tid til læreforberedelse</a:t>
            </a:r>
          </a:p>
        </p:txBody>
      </p:sp>
      <p:sp>
        <p:nvSpPr>
          <p:cNvPr id="13" name="Rektangel: afrundede hjørner 12">
            <a:extLst>
              <a:ext uri="{FF2B5EF4-FFF2-40B4-BE49-F238E27FC236}">
                <a16:creationId xmlns:a16="http://schemas.microsoft.com/office/drawing/2014/main" id="{3D9819E9-3785-66F7-F5A9-CED72C4D51F4}"/>
              </a:ext>
            </a:extLst>
          </p:cNvPr>
          <p:cNvSpPr/>
          <p:nvPr/>
        </p:nvSpPr>
        <p:spPr>
          <a:xfrm>
            <a:off x="4454958" y="1797394"/>
            <a:ext cx="2668574" cy="2510899"/>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 name="Titel 1">
            <a:extLst>
              <a:ext uri="{FF2B5EF4-FFF2-40B4-BE49-F238E27FC236}">
                <a16:creationId xmlns:a16="http://schemas.microsoft.com/office/drawing/2014/main" id="{F6D4B999-41E9-C4C2-9579-773BC6E931A8}"/>
              </a:ext>
            </a:extLst>
          </p:cNvPr>
          <p:cNvSpPr txBox="1">
            <a:spLocks/>
          </p:cNvSpPr>
          <p:nvPr/>
        </p:nvSpPr>
        <p:spPr>
          <a:xfrm>
            <a:off x="4900448" y="2244107"/>
            <a:ext cx="1756384" cy="135497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7000" b="1" dirty="0"/>
              <a:t>AI</a:t>
            </a:r>
          </a:p>
        </p:txBody>
      </p:sp>
      <p:sp>
        <p:nvSpPr>
          <p:cNvPr id="15" name="Pil: højre 14">
            <a:extLst>
              <a:ext uri="{FF2B5EF4-FFF2-40B4-BE49-F238E27FC236}">
                <a16:creationId xmlns:a16="http://schemas.microsoft.com/office/drawing/2014/main" id="{54991173-310A-4A0C-10F7-06A128D3F467}"/>
              </a:ext>
            </a:extLst>
          </p:cNvPr>
          <p:cNvSpPr/>
          <p:nvPr/>
        </p:nvSpPr>
        <p:spPr>
          <a:xfrm>
            <a:off x="3621024" y="3052843"/>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afrundede hjørner 5">
            <a:extLst>
              <a:ext uri="{FF2B5EF4-FFF2-40B4-BE49-F238E27FC236}">
                <a16:creationId xmlns:a16="http://schemas.microsoft.com/office/drawing/2014/main" id="{4D058DC4-143F-DA7B-BAF9-59A572C77701}"/>
              </a:ext>
            </a:extLst>
          </p:cNvPr>
          <p:cNvSpPr/>
          <p:nvPr/>
        </p:nvSpPr>
        <p:spPr>
          <a:xfrm>
            <a:off x="8302935" y="3575710"/>
            <a:ext cx="3630578" cy="784555"/>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itel 1">
            <a:extLst>
              <a:ext uri="{FF2B5EF4-FFF2-40B4-BE49-F238E27FC236}">
                <a16:creationId xmlns:a16="http://schemas.microsoft.com/office/drawing/2014/main" id="{7C47583F-5A5E-7549-3DD6-56A6E207701C}"/>
              </a:ext>
            </a:extLst>
          </p:cNvPr>
          <p:cNvSpPr txBox="1">
            <a:spLocks/>
          </p:cNvSpPr>
          <p:nvPr/>
        </p:nvSpPr>
        <p:spPr>
          <a:xfrm>
            <a:off x="8302935" y="3441020"/>
            <a:ext cx="3630578" cy="8053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Ideer</a:t>
            </a:r>
          </a:p>
        </p:txBody>
      </p:sp>
      <p:sp>
        <p:nvSpPr>
          <p:cNvPr id="8" name="Rektangel: afrundede hjørner 7">
            <a:extLst>
              <a:ext uri="{FF2B5EF4-FFF2-40B4-BE49-F238E27FC236}">
                <a16:creationId xmlns:a16="http://schemas.microsoft.com/office/drawing/2014/main" id="{D56B1A2B-7885-F8FB-3391-7E2610327D49}"/>
              </a:ext>
            </a:extLst>
          </p:cNvPr>
          <p:cNvSpPr/>
          <p:nvPr/>
        </p:nvSpPr>
        <p:spPr>
          <a:xfrm>
            <a:off x="8309285" y="1848510"/>
            <a:ext cx="3630578" cy="784555"/>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 name="Titel 1">
            <a:extLst>
              <a:ext uri="{FF2B5EF4-FFF2-40B4-BE49-F238E27FC236}">
                <a16:creationId xmlns:a16="http://schemas.microsoft.com/office/drawing/2014/main" id="{F33438E0-2E3B-8BBD-8397-EBC57E1F0BDE}"/>
              </a:ext>
            </a:extLst>
          </p:cNvPr>
          <p:cNvSpPr txBox="1">
            <a:spLocks/>
          </p:cNvSpPr>
          <p:nvPr/>
        </p:nvSpPr>
        <p:spPr>
          <a:xfrm>
            <a:off x="8309285" y="1713820"/>
            <a:ext cx="3630578" cy="8053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Struktur/stillads</a:t>
            </a:r>
          </a:p>
        </p:txBody>
      </p:sp>
      <p:sp>
        <p:nvSpPr>
          <p:cNvPr id="2" name="Rektangel: afrundede hjørner 1">
            <a:extLst>
              <a:ext uri="{FF2B5EF4-FFF2-40B4-BE49-F238E27FC236}">
                <a16:creationId xmlns:a16="http://schemas.microsoft.com/office/drawing/2014/main" id="{5C87B5FD-71D5-49E9-4D86-4857FC96D4C1}"/>
              </a:ext>
            </a:extLst>
          </p:cNvPr>
          <p:cNvSpPr/>
          <p:nvPr/>
        </p:nvSpPr>
        <p:spPr>
          <a:xfrm>
            <a:off x="347841" y="393563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 name="Titel 1">
            <a:extLst>
              <a:ext uri="{FF2B5EF4-FFF2-40B4-BE49-F238E27FC236}">
                <a16:creationId xmlns:a16="http://schemas.microsoft.com/office/drawing/2014/main" id="{E62CB063-B77E-8BC7-1F52-5C645D3B0C22}"/>
              </a:ext>
            </a:extLst>
          </p:cNvPr>
          <p:cNvSpPr txBox="1">
            <a:spLocks/>
          </p:cNvSpPr>
          <p:nvPr/>
        </p:nvSpPr>
        <p:spPr>
          <a:xfrm>
            <a:off x="446326" y="370391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Hensigten med materialet</a:t>
            </a:r>
          </a:p>
        </p:txBody>
      </p:sp>
      <p:sp>
        <p:nvSpPr>
          <p:cNvPr id="17" name="Rektangel: afrundede hjørner 16">
            <a:extLst>
              <a:ext uri="{FF2B5EF4-FFF2-40B4-BE49-F238E27FC236}">
                <a16:creationId xmlns:a16="http://schemas.microsoft.com/office/drawing/2014/main" id="{65128CA8-64E2-5BF9-BF94-B8B6944B7167}"/>
              </a:ext>
            </a:extLst>
          </p:cNvPr>
          <p:cNvSpPr/>
          <p:nvPr/>
        </p:nvSpPr>
        <p:spPr>
          <a:xfrm>
            <a:off x="347841" y="145913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Titel 1">
            <a:extLst>
              <a:ext uri="{FF2B5EF4-FFF2-40B4-BE49-F238E27FC236}">
                <a16:creationId xmlns:a16="http://schemas.microsoft.com/office/drawing/2014/main" id="{D2400EF5-2411-8853-36F6-B4D1CCF97AED}"/>
              </a:ext>
            </a:extLst>
          </p:cNvPr>
          <p:cNvSpPr txBox="1">
            <a:spLocks/>
          </p:cNvSpPr>
          <p:nvPr/>
        </p:nvSpPr>
        <p:spPr>
          <a:xfrm>
            <a:off x="446326" y="122741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Pensum til</a:t>
            </a:r>
          </a:p>
          <a:p>
            <a:r>
              <a:rPr lang="da-DK" sz="3000" dirty="0"/>
              <a:t> materiale</a:t>
            </a:r>
          </a:p>
        </p:txBody>
      </p:sp>
      <p:sp>
        <p:nvSpPr>
          <p:cNvPr id="19" name="Titel 1">
            <a:extLst>
              <a:ext uri="{FF2B5EF4-FFF2-40B4-BE49-F238E27FC236}">
                <a16:creationId xmlns:a16="http://schemas.microsoft.com/office/drawing/2014/main" id="{B23FDDB4-0702-663B-19A2-52D060581561}"/>
              </a:ext>
            </a:extLst>
          </p:cNvPr>
          <p:cNvSpPr>
            <a:spLocks noGrp="1"/>
          </p:cNvSpPr>
          <p:nvPr>
            <p:ph type="ctrTitle"/>
          </p:nvPr>
        </p:nvSpPr>
        <p:spPr>
          <a:xfrm>
            <a:off x="264836" y="167962"/>
            <a:ext cx="11662327" cy="999177"/>
          </a:xfrm>
        </p:spPr>
        <p:txBody>
          <a:bodyPr>
            <a:normAutofit/>
          </a:bodyPr>
          <a:lstStyle/>
          <a:p>
            <a:r>
              <a:rPr lang="da-DK" sz="3000" dirty="0"/>
              <a:t>Kan AI lave nyt undervisningsmateriale?</a:t>
            </a:r>
          </a:p>
        </p:txBody>
      </p:sp>
      <p:sp>
        <p:nvSpPr>
          <p:cNvPr id="20" name="Titel 1">
            <a:extLst>
              <a:ext uri="{FF2B5EF4-FFF2-40B4-BE49-F238E27FC236}">
                <a16:creationId xmlns:a16="http://schemas.microsoft.com/office/drawing/2014/main" id="{A9A891BA-A8C8-3EF7-376A-6B3D120D3F61}"/>
              </a:ext>
            </a:extLst>
          </p:cNvPr>
          <p:cNvSpPr txBox="1">
            <a:spLocks/>
          </p:cNvSpPr>
          <p:nvPr/>
        </p:nvSpPr>
        <p:spPr>
          <a:xfrm>
            <a:off x="301230" y="89800"/>
            <a:ext cx="2111769" cy="90835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2000" dirty="0"/>
              <a:t>”Hvor har den det information fra?”</a:t>
            </a:r>
          </a:p>
        </p:txBody>
      </p:sp>
      <p:sp>
        <p:nvSpPr>
          <p:cNvPr id="21" name="Rektangel: afrundede hjørner 20">
            <a:extLst>
              <a:ext uri="{FF2B5EF4-FFF2-40B4-BE49-F238E27FC236}">
                <a16:creationId xmlns:a16="http://schemas.microsoft.com/office/drawing/2014/main" id="{BF2DCA0E-817F-E12C-6ABE-658D0C72E4CC}"/>
              </a:ext>
            </a:extLst>
          </p:cNvPr>
          <p:cNvSpPr/>
          <p:nvPr/>
        </p:nvSpPr>
        <p:spPr>
          <a:xfrm>
            <a:off x="347841" y="304800"/>
            <a:ext cx="1973719" cy="732351"/>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22" name="Lige pilforbindelse 21">
            <a:extLst>
              <a:ext uri="{FF2B5EF4-FFF2-40B4-BE49-F238E27FC236}">
                <a16:creationId xmlns:a16="http://schemas.microsoft.com/office/drawing/2014/main" id="{E0CD0A9F-22BE-5D6B-2CEB-13E3733C007E}"/>
              </a:ext>
            </a:extLst>
          </p:cNvPr>
          <p:cNvCxnSpPr>
            <a:cxnSpLocks/>
          </p:cNvCxnSpPr>
          <p:nvPr/>
        </p:nvCxnSpPr>
        <p:spPr>
          <a:xfrm>
            <a:off x="1818640" y="1122680"/>
            <a:ext cx="0" cy="243840"/>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pic>
        <p:nvPicPr>
          <p:cNvPr id="16" name="Billede 15" descr="Et billede, der indeholder grøn, skærmbillede, design, kunst&#10;&#10;Indhold genereret af kunstig intelligens kan være forkert.">
            <a:extLst>
              <a:ext uri="{FF2B5EF4-FFF2-40B4-BE49-F238E27FC236}">
                <a16:creationId xmlns:a16="http://schemas.microsoft.com/office/drawing/2014/main" id="{FA1ED364-B475-4F72-6ED4-55709A49DE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4388" y="1030058"/>
            <a:ext cx="608036" cy="1216071"/>
          </a:xfrm>
          <a:prstGeom prst="rect">
            <a:avLst/>
          </a:prstGeom>
        </p:spPr>
      </p:pic>
    </p:spTree>
    <p:extLst>
      <p:ext uri="{BB962C8B-B14F-4D97-AF65-F5344CB8AC3E}">
        <p14:creationId xmlns:p14="http://schemas.microsoft.com/office/powerpoint/2010/main" val="325862702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afrundede hjørner 2">
            <a:extLst>
              <a:ext uri="{FF2B5EF4-FFF2-40B4-BE49-F238E27FC236}">
                <a16:creationId xmlns:a16="http://schemas.microsoft.com/office/drawing/2014/main" id="{C87A2486-AFCE-02A2-D94B-0B5B2DD925B5}"/>
              </a:ext>
            </a:extLst>
          </p:cNvPr>
          <p:cNvSpPr/>
          <p:nvPr/>
        </p:nvSpPr>
        <p:spPr>
          <a:xfrm>
            <a:off x="8296585" y="2712110"/>
            <a:ext cx="3630578" cy="784555"/>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 name="Titel 1">
            <a:extLst>
              <a:ext uri="{FF2B5EF4-FFF2-40B4-BE49-F238E27FC236}">
                <a16:creationId xmlns:a16="http://schemas.microsoft.com/office/drawing/2014/main" id="{6A2F3B5D-7114-62FE-C849-19A3E91B0BB8}"/>
              </a:ext>
            </a:extLst>
          </p:cNvPr>
          <p:cNvSpPr txBox="1">
            <a:spLocks/>
          </p:cNvSpPr>
          <p:nvPr/>
        </p:nvSpPr>
        <p:spPr>
          <a:xfrm>
            <a:off x="8296585" y="2577420"/>
            <a:ext cx="3630578" cy="8053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Kladder</a:t>
            </a:r>
          </a:p>
        </p:txBody>
      </p:sp>
      <p:sp>
        <p:nvSpPr>
          <p:cNvPr id="10" name="Pil: højre 9">
            <a:extLst>
              <a:ext uri="{FF2B5EF4-FFF2-40B4-BE49-F238E27FC236}">
                <a16:creationId xmlns:a16="http://schemas.microsoft.com/office/drawing/2014/main" id="{A4A949FA-A800-1A8D-4D22-C17EE3C73812}"/>
              </a:ext>
            </a:extLst>
          </p:cNvPr>
          <p:cNvSpPr/>
          <p:nvPr/>
        </p:nvSpPr>
        <p:spPr>
          <a:xfrm>
            <a:off x="7439396" y="2949635"/>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afrundede hjørner 10">
            <a:extLst>
              <a:ext uri="{FF2B5EF4-FFF2-40B4-BE49-F238E27FC236}">
                <a16:creationId xmlns:a16="http://schemas.microsoft.com/office/drawing/2014/main" id="{EF40844F-4DF6-DFE6-FBE9-712F409406CD}"/>
              </a:ext>
            </a:extLst>
          </p:cNvPr>
          <p:cNvSpPr/>
          <p:nvPr/>
        </p:nvSpPr>
        <p:spPr>
          <a:xfrm>
            <a:off x="341491" y="268468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Titel 1">
            <a:extLst>
              <a:ext uri="{FF2B5EF4-FFF2-40B4-BE49-F238E27FC236}">
                <a16:creationId xmlns:a16="http://schemas.microsoft.com/office/drawing/2014/main" id="{C698EFB7-C3EB-6D58-3BAC-85B2A0DF5615}"/>
              </a:ext>
            </a:extLst>
          </p:cNvPr>
          <p:cNvSpPr txBox="1">
            <a:spLocks/>
          </p:cNvSpPr>
          <p:nvPr/>
        </p:nvSpPr>
        <p:spPr>
          <a:xfrm>
            <a:off x="439976" y="245296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Tid til læreforberedelse</a:t>
            </a:r>
          </a:p>
        </p:txBody>
      </p:sp>
      <p:sp>
        <p:nvSpPr>
          <p:cNvPr id="13" name="Rektangel: afrundede hjørner 12">
            <a:extLst>
              <a:ext uri="{FF2B5EF4-FFF2-40B4-BE49-F238E27FC236}">
                <a16:creationId xmlns:a16="http://schemas.microsoft.com/office/drawing/2014/main" id="{3D9819E9-3785-66F7-F5A9-CED72C4D51F4}"/>
              </a:ext>
            </a:extLst>
          </p:cNvPr>
          <p:cNvSpPr/>
          <p:nvPr/>
        </p:nvSpPr>
        <p:spPr>
          <a:xfrm>
            <a:off x="4454958" y="1797394"/>
            <a:ext cx="2668574" cy="2510899"/>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 name="Titel 1">
            <a:extLst>
              <a:ext uri="{FF2B5EF4-FFF2-40B4-BE49-F238E27FC236}">
                <a16:creationId xmlns:a16="http://schemas.microsoft.com/office/drawing/2014/main" id="{F6D4B999-41E9-C4C2-9579-773BC6E931A8}"/>
              </a:ext>
            </a:extLst>
          </p:cNvPr>
          <p:cNvSpPr txBox="1">
            <a:spLocks/>
          </p:cNvSpPr>
          <p:nvPr/>
        </p:nvSpPr>
        <p:spPr>
          <a:xfrm>
            <a:off x="4900448" y="2244107"/>
            <a:ext cx="1756384" cy="135497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7000" b="1" dirty="0"/>
              <a:t>AI</a:t>
            </a:r>
          </a:p>
        </p:txBody>
      </p:sp>
      <p:sp>
        <p:nvSpPr>
          <p:cNvPr id="15" name="Pil: højre 14">
            <a:extLst>
              <a:ext uri="{FF2B5EF4-FFF2-40B4-BE49-F238E27FC236}">
                <a16:creationId xmlns:a16="http://schemas.microsoft.com/office/drawing/2014/main" id="{54991173-310A-4A0C-10F7-06A128D3F467}"/>
              </a:ext>
            </a:extLst>
          </p:cNvPr>
          <p:cNvSpPr/>
          <p:nvPr/>
        </p:nvSpPr>
        <p:spPr>
          <a:xfrm>
            <a:off x="3621024" y="3052843"/>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afrundede hjørner 5">
            <a:extLst>
              <a:ext uri="{FF2B5EF4-FFF2-40B4-BE49-F238E27FC236}">
                <a16:creationId xmlns:a16="http://schemas.microsoft.com/office/drawing/2014/main" id="{4D058DC4-143F-DA7B-BAF9-59A572C77701}"/>
              </a:ext>
            </a:extLst>
          </p:cNvPr>
          <p:cNvSpPr/>
          <p:nvPr/>
        </p:nvSpPr>
        <p:spPr>
          <a:xfrm>
            <a:off x="8302935" y="3575710"/>
            <a:ext cx="3630578" cy="784555"/>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itel 1">
            <a:extLst>
              <a:ext uri="{FF2B5EF4-FFF2-40B4-BE49-F238E27FC236}">
                <a16:creationId xmlns:a16="http://schemas.microsoft.com/office/drawing/2014/main" id="{7C47583F-5A5E-7549-3DD6-56A6E207701C}"/>
              </a:ext>
            </a:extLst>
          </p:cNvPr>
          <p:cNvSpPr txBox="1">
            <a:spLocks/>
          </p:cNvSpPr>
          <p:nvPr/>
        </p:nvSpPr>
        <p:spPr>
          <a:xfrm>
            <a:off x="8302935" y="3441020"/>
            <a:ext cx="3630578" cy="8053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Ideer</a:t>
            </a:r>
          </a:p>
        </p:txBody>
      </p:sp>
      <p:sp>
        <p:nvSpPr>
          <p:cNvPr id="8" name="Rektangel: afrundede hjørner 7">
            <a:extLst>
              <a:ext uri="{FF2B5EF4-FFF2-40B4-BE49-F238E27FC236}">
                <a16:creationId xmlns:a16="http://schemas.microsoft.com/office/drawing/2014/main" id="{D56B1A2B-7885-F8FB-3391-7E2610327D49}"/>
              </a:ext>
            </a:extLst>
          </p:cNvPr>
          <p:cNvSpPr/>
          <p:nvPr/>
        </p:nvSpPr>
        <p:spPr>
          <a:xfrm>
            <a:off x="8309285" y="1848510"/>
            <a:ext cx="3630578" cy="784555"/>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 name="Titel 1">
            <a:extLst>
              <a:ext uri="{FF2B5EF4-FFF2-40B4-BE49-F238E27FC236}">
                <a16:creationId xmlns:a16="http://schemas.microsoft.com/office/drawing/2014/main" id="{F33438E0-2E3B-8BBD-8397-EBC57E1F0BDE}"/>
              </a:ext>
            </a:extLst>
          </p:cNvPr>
          <p:cNvSpPr txBox="1">
            <a:spLocks/>
          </p:cNvSpPr>
          <p:nvPr/>
        </p:nvSpPr>
        <p:spPr>
          <a:xfrm>
            <a:off x="8309285" y="1713820"/>
            <a:ext cx="3630578" cy="8053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Struktur/stillads</a:t>
            </a:r>
          </a:p>
        </p:txBody>
      </p:sp>
      <p:sp>
        <p:nvSpPr>
          <p:cNvPr id="2" name="Rektangel: afrundede hjørner 1">
            <a:extLst>
              <a:ext uri="{FF2B5EF4-FFF2-40B4-BE49-F238E27FC236}">
                <a16:creationId xmlns:a16="http://schemas.microsoft.com/office/drawing/2014/main" id="{5C87B5FD-71D5-49E9-4D86-4857FC96D4C1}"/>
              </a:ext>
            </a:extLst>
          </p:cNvPr>
          <p:cNvSpPr/>
          <p:nvPr/>
        </p:nvSpPr>
        <p:spPr>
          <a:xfrm>
            <a:off x="347841" y="393563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 name="Titel 1">
            <a:extLst>
              <a:ext uri="{FF2B5EF4-FFF2-40B4-BE49-F238E27FC236}">
                <a16:creationId xmlns:a16="http://schemas.microsoft.com/office/drawing/2014/main" id="{E62CB063-B77E-8BC7-1F52-5C645D3B0C22}"/>
              </a:ext>
            </a:extLst>
          </p:cNvPr>
          <p:cNvSpPr txBox="1">
            <a:spLocks/>
          </p:cNvSpPr>
          <p:nvPr/>
        </p:nvSpPr>
        <p:spPr>
          <a:xfrm>
            <a:off x="446326" y="370391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Hensigten med materialet</a:t>
            </a:r>
          </a:p>
        </p:txBody>
      </p:sp>
      <p:sp>
        <p:nvSpPr>
          <p:cNvPr id="17" name="Rektangel: afrundede hjørner 16">
            <a:extLst>
              <a:ext uri="{FF2B5EF4-FFF2-40B4-BE49-F238E27FC236}">
                <a16:creationId xmlns:a16="http://schemas.microsoft.com/office/drawing/2014/main" id="{65128CA8-64E2-5BF9-BF94-B8B6944B7167}"/>
              </a:ext>
            </a:extLst>
          </p:cNvPr>
          <p:cNvSpPr/>
          <p:nvPr/>
        </p:nvSpPr>
        <p:spPr>
          <a:xfrm>
            <a:off x="347841" y="145913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Titel 1">
            <a:extLst>
              <a:ext uri="{FF2B5EF4-FFF2-40B4-BE49-F238E27FC236}">
                <a16:creationId xmlns:a16="http://schemas.microsoft.com/office/drawing/2014/main" id="{D2400EF5-2411-8853-36F6-B4D1CCF97AED}"/>
              </a:ext>
            </a:extLst>
          </p:cNvPr>
          <p:cNvSpPr txBox="1">
            <a:spLocks/>
          </p:cNvSpPr>
          <p:nvPr/>
        </p:nvSpPr>
        <p:spPr>
          <a:xfrm>
            <a:off x="446326" y="122741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Pensum til</a:t>
            </a:r>
          </a:p>
          <a:p>
            <a:r>
              <a:rPr lang="da-DK" sz="3000" dirty="0"/>
              <a:t> materiale</a:t>
            </a:r>
          </a:p>
        </p:txBody>
      </p:sp>
      <p:sp>
        <p:nvSpPr>
          <p:cNvPr id="19" name="Titel 1">
            <a:extLst>
              <a:ext uri="{FF2B5EF4-FFF2-40B4-BE49-F238E27FC236}">
                <a16:creationId xmlns:a16="http://schemas.microsoft.com/office/drawing/2014/main" id="{B23FDDB4-0702-663B-19A2-52D060581561}"/>
              </a:ext>
            </a:extLst>
          </p:cNvPr>
          <p:cNvSpPr>
            <a:spLocks noGrp="1"/>
          </p:cNvSpPr>
          <p:nvPr>
            <p:ph type="ctrTitle"/>
          </p:nvPr>
        </p:nvSpPr>
        <p:spPr>
          <a:xfrm>
            <a:off x="264836" y="167962"/>
            <a:ext cx="11662327" cy="999177"/>
          </a:xfrm>
        </p:spPr>
        <p:txBody>
          <a:bodyPr>
            <a:normAutofit/>
          </a:bodyPr>
          <a:lstStyle/>
          <a:p>
            <a:r>
              <a:rPr lang="da-DK" sz="3000" dirty="0"/>
              <a:t>Kan AI lave nyt undervisningsmateriale?</a:t>
            </a:r>
          </a:p>
        </p:txBody>
      </p:sp>
      <p:sp>
        <p:nvSpPr>
          <p:cNvPr id="20" name="Titel 1">
            <a:extLst>
              <a:ext uri="{FF2B5EF4-FFF2-40B4-BE49-F238E27FC236}">
                <a16:creationId xmlns:a16="http://schemas.microsoft.com/office/drawing/2014/main" id="{A9A891BA-A8C8-3EF7-376A-6B3D120D3F61}"/>
              </a:ext>
            </a:extLst>
          </p:cNvPr>
          <p:cNvSpPr txBox="1">
            <a:spLocks/>
          </p:cNvSpPr>
          <p:nvPr/>
        </p:nvSpPr>
        <p:spPr>
          <a:xfrm>
            <a:off x="301230" y="89800"/>
            <a:ext cx="2279409" cy="90835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2000" dirty="0"/>
              <a:t>”Det står i pensum”</a:t>
            </a:r>
          </a:p>
        </p:txBody>
      </p:sp>
      <p:sp>
        <p:nvSpPr>
          <p:cNvPr id="21" name="Rektangel: afrundede hjørner 20">
            <a:extLst>
              <a:ext uri="{FF2B5EF4-FFF2-40B4-BE49-F238E27FC236}">
                <a16:creationId xmlns:a16="http://schemas.microsoft.com/office/drawing/2014/main" id="{BF2DCA0E-817F-E12C-6ABE-658D0C72E4CC}"/>
              </a:ext>
            </a:extLst>
          </p:cNvPr>
          <p:cNvSpPr/>
          <p:nvPr/>
        </p:nvSpPr>
        <p:spPr>
          <a:xfrm>
            <a:off x="347841" y="575999"/>
            <a:ext cx="2161678" cy="461152"/>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22" name="Lige pilforbindelse 21">
            <a:extLst>
              <a:ext uri="{FF2B5EF4-FFF2-40B4-BE49-F238E27FC236}">
                <a16:creationId xmlns:a16="http://schemas.microsoft.com/office/drawing/2014/main" id="{E0CD0A9F-22BE-5D6B-2CEB-13E3733C007E}"/>
              </a:ext>
            </a:extLst>
          </p:cNvPr>
          <p:cNvCxnSpPr>
            <a:cxnSpLocks/>
          </p:cNvCxnSpPr>
          <p:nvPr/>
        </p:nvCxnSpPr>
        <p:spPr>
          <a:xfrm>
            <a:off x="1818640" y="1122680"/>
            <a:ext cx="0" cy="243840"/>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pic>
        <p:nvPicPr>
          <p:cNvPr id="16" name="Billede 15" descr="Et billede, der indeholder grøn, skærmbillede, design, kunst&#10;&#10;Indhold genereret af kunstig intelligens kan være forkert.">
            <a:extLst>
              <a:ext uri="{FF2B5EF4-FFF2-40B4-BE49-F238E27FC236}">
                <a16:creationId xmlns:a16="http://schemas.microsoft.com/office/drawing/2014/main" id="{45B66A05-72AE-ADF4-DC43-3A0DB407C6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4388" y="1030058"/>
            <a:ext cx="608036" cy="1216071"/>
          </a:xfrm>
          <a:prstGeom prst="rect">
            <a:avLst/>
          </a:prstGeom>
        </p:spPr>
      </p:pic>
    </p:spTree>
    <p:extLst>
      <p:ext uri="{BB962C8B-B14F-4D97-AF65-F5344CB8AC3E}">
        <p14:creationId xmlns:p14="http://schemas.microsoft.com/office/powerpoint/2010/main" val="150844166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CD263-2D13-0BFB-B592-838F84FE4E96}"/>
            </a:ext>
          </a:extLst>
        </p:cNvPr>
        <p:cNvGrpSpPr/>
        <p:nvPr/>
      </p:nvGrpSpPr>
      <p:grpSpPr>
        <a:xfrm>
          <a:off x="0" y="0"/>
          <a:ext cx="0" cy="0"/>
          <a:chOff x="0" y="0"/>
          <a:chExt cx="0" cy="0"/>
        </a:xfrm>
      </p:grpSpPr>
      <p:sp>
        <p:nvSpPr>
          <p:cNvPr id="3" name="Rektangel: afrundede hjørner 2">
            <a:extLst>
              <a:ext uri="{FF2B5EF4-FFF2-40B4-BE49-F238E27FC236}">
                <a16:creationId xmlns:a16="http://schemas.microsoft.com/office/drawing/2014/main" id="{BFC0B4F4-57CC-0D97-46B4-3DA810FA09EF}"/>
              </a:ext>
            </a:extLst>
          </p:cNvPr>
          <p:cNvSpPr/>
          <p:nvPr/>
        </p:nvSpPr>
        <p:spPr>
          <a:xfrm>
            <a:off x="8296585" y="2712110"/>
            <a:ext cx="3630578" cy="784555"/>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 name="Titel 1">
            <a:extLst>
              <a:ext uri="{FF2B5EF4-FFF2-40B4-BE49-F238E27FC236}">
                <a16:creationId xmlns:a16="http://schemas.microsoft.com/office/drawing/2014/main" id="{B9B7AB5C-3CA5-1C7C-1E5C-62D6CECB1F7C}"/>
              </a:ext>
            </a:extLst>
          </p:cNvPr>
          <p:cNvSpPr txBox="1">
            <a:spLocks/>
          </p:cNvSpPr>
          <p:nvPr/>
        </p:nvSpPr>
        <p:spPr>
          <a:xfrm>
            <a:off x="8296585" y="2577420"/>
            <a:ext cx="3630578" cy="8053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Kladder</a:t>
            </a:r>
          </a:p>
        </p:txBody>
      </p:sp>
      <p:sp>
        <p:nvSpPr>
          <p:cNvPr id="10" name="Pil: højre 9">
            <a:extLst>
              <a:ext uri="{FF2B5EF4-FFF2-40B4-BE49-F238E27FC236}">
                <a16:creationId xmlns:a16="http://schemas.microsoft.com/office/drawing/2014/main" id="{984EB957-0683-1ABF-38C1-709A2E23714F}"/>
              </a:ext>
            </a:extLst>
          </p:cNvPr>
          <p:cNvSpPr/>
          <p:nvPr/>
        </p:nvSpPr>
        <p:spPr>
          <a:xfrm>
            <a:off x="7439396" y="2949635"/>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afrundede hjørner 10">
            <a:extLst>
              <a:ext uri="{FF2B5EF4-FFF2-40B4-BE49-F238E27FC236}">
                <a16:creationId xmlns:a16="http://schemas.microsoft.com/office/drawing/2014/main" id="{52E84ADF-2E49-A315-6014-05E422A74087}"/>
              </a:ext>
            </a:extLst>
          </p:cNvPr>
          <p:cNvSpPr/>
          <p:nvPr/>
        </p:nvSpPr>
        <p:spPr>
          <a:xfrm>
            <a:off x="341491" y="268468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Titel 1">
            <a:extLst>
              <a:ext uri="{FF2B5EF4-FFF2-40B4-BE49-F238E27FC236}">
                <a16:creationId xmlns:a16="http://schemas.microsoft.com/office/drawing/2014/main" id="{87B6F604-FA47-E849-446A-AD3AFF2B2973}"/>
              </a:ext>
            </a:extLst>
          </p:cNvPr>
          <p:cNvSpPr txBox="1">
            <a:spLocks/>
          </p:cNvSpPr>
          <p:nvPr/>
        </p:nvSpPr>
        <p:spPr>
          <a:xfrm>
            <a:off x="439976" y="245296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Tid til læreforberedelse</a:t>
            </a:r>
          </a:p>
        </p:txBody>
      </p:sp>
      <p:sp>
        <p:nvSpPr>
          <p:cNvPr id="13" name="Rektangel: afrundede hjørner 12">
            <a:extLst>
              <a:ext uri="{FF2B5EF4-FFF2-40B4-BE49-F238E27FC236}">
                <a16:creationId xmlns:a16="http://schemas.microsoft.com/office/drawing/2014/main" id="{80914BEB-D0AC-5F33-01AE-D87CFD2054D9}"/>
              </a:ext>
            </a:extLst>
          </p:cNvPr>
          <p:cNvSpPr/>
          <p:nvPr/>
        </p:nvSpPr>
        <p:spPr>
          <a:xfrm>
            <a:off x="4454958" y="1797394"/>
            <a:ext cx="2668574" cy="2510899"/>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 name="Titel 1">
            <a:extLst>
              <a:ext uri="{FF2B5EF4-FFF2-40B4-BE49-F238E27FC236}">
                <a16:creationId xmlns:a16="http://schemas.microsoft.com/office/drawing/2014/main" id="{07F22BED-40AA-6907-5127-BDDEFB063F19}"/>
              </a:ext>
            </a:extLst>
          </p:cNvPr>
          <p:cNvSpPr txBox="1">
            <a:spLocks/>
          </p:cNvSpPr>
          <p:nvPr/>
        </p:nvSpPr>
        <p:spPr>
          <a:xfrm>
            <a:off x="4900448" y="2244107"/>
            <a:ext cx="1756384" cy="135497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7000" b="1" dirty="0"/>
              <a:t>AI</a:t>
            </a:r>
          </a:p>
        </p:txBody>
      </p:sp>
      <p:sp>
        <p:nvSpPr>
          <p:cNvPr id="15" name="Pil: højre 14">
            <a:extLst>
              <a:ext uri="{FF2B5EF4-FFF2-40B4-BE49-F238E27FC236}">
                <a16:creationId xmlns:a16="http://schemas.microsoft.com/office/drawing/2014/main" id="{7E9AC12F-C6DF-2095-09F3-FACE3348CA25}"/>
              </a:ext>
            </a:extLst>
          </p:cNvPr>
          <p:cNvSpPr/>
          <p:nvPr/>
        </p:nvSpPr>
        <p:spPr>
          <a:xfrm>
            <a:off x="3621024" y="3052843"/>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afrundede hjørner 5">
            <a:extLst>
              <a:ext uri="{FF2B5EF4-FFF2-40B4-BE49-F238E27FC236}">
                <a16:creationId xmlns:a16="http://schemas.microsoft.com/office/drawing/2014/main" id="{18DBDBAA-00A6-837C-F77A-43B3715B4F1F}"/>
              </a:ext>
            </a:extLst>
          </p:cNvPr>
          <p:cNvSpPr/>
          <p:nvPr/>
        </p:nvSpPr>
        <p:spPr>
          <a:xfrm>
            <a:off x="8302935" y="3575710"/>
            <a:ext cx="3630578" cy="784555"/>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itel 1">
            <a:extLst>
              <a:ext uri="{FF2B5EF4-FFF2-40B4-BE49-F238E27FC236}">
                <a16:creationId xmlns:a16="http://schemas.microsoft.com/office/drawing/2014/main" id="{FC03C163-DF7D-2676-D58E-73F54E60890C}"/>
              </a:ext>
            </a:extLst>
          </p:cNvPr>
          <p:cNvSpPr txBox="1">
            <a:spLocks/>
          </p:cNvSpPr>
          <p:nvPr/>
        </p:nvSpPr>
        <p:spPr>
          <a:xfrm>
            <a:off x="8302935" y="3441020"/>
            <a:ext cx="3630578" cy="8053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Ideer</a:t>
            </a:r>
          </a:p>
        </p:txBody>
      </p:sp>
      <p:sp>
        <p:nvSpPr>
          <p:cNvPr id="8" name="Rektangel: afrundede hjørner 7">
            <a:extLst>
              <a:ext uri="{FF2B5EF4-FFF2-40B4-BE49-F238E27FC236}">
                <a16:creationId xmlns:a16="http://schemas.microsoft.com/office/drawing/2014/main" id="{70718E6E-731F-45F0-3244-EC2656DF0ABC}"/>
              </a:ext>
            </a:extLst>
          </p:cNvPr>
          <p:cNvSpPr/>
          <p:nvPr/>
        </p:nvSpPr>
        <p:spPr>
          <a:xfrm>
            <a:off x="8309285" y="1848510"/>
            <a:ext cx="3630578" cy="784555"/>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 name="Titel 1">
            <a:extLst>
              <a:ext uri="{FF2B5EF4-FFF2-40B4-BE49-F238E27FC236}">
                <a16:creationId xmlns:a16="http://schemas.microsoft.com/office/drawing/2014/main" id="{F9AA7F7F-B4E9-921B-ED35-F772DE55650C}"/>
              </a:ext>
            </a:extLst>
          </p:cNvPr>
          <p:cNvSpPr txBox="1">
            <a:spLocks/>
          </p:cNvSpPr>
          <p:nvPr/>
        </p:nvSpPr>
        <p:spPr>
          <a:xfrm>
            <a:off x="8309285" y="1713820"/>
            <a:ext cx="3630578" cy="8053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Struktur/stillads</a:t>
            </a:r>
          </a:p>
        </p:txBody>
      </p:sp>
      <p:sp>
        <p:nvSpPr>
          <p:cNvPr id="2" name="Rektangel: afrundede hjørner 1">
            <a:extLst>
              <a:ext uri="{FF2B5EF4-FFF2-40B4-BE49-F238E27FC236}">
                <a16:creationId xmlns:a16="http://schemas.microsoft.com/office/drawing/2014/main" id="{E9747243-7332-5F8B-A10D-6169FBE29F61}"/>
              </a:ext>
            </a:extLst>
          </p:cNvPr>
          <p:cNvSpPr/>
          <p:nvPr/>
        </p:nvSpPr>
        <p:spPr>
          <a:xfrm>
            <a:off x="347841" y="393563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 name="Titel 1">
            <a:extLst>
              <a:ext uri="{FF2B5EF4-FFF2-40B4-BE49-F238E27FC236}">
                <a16:creationId xmlns:a16="http://schemas.microsoft.com/office/drawing/2014/main" id="{F100E625-E079-F988-5389-9EF508126A75}"/>
              </a:ext>
            </a:extLst>
          </p:cNvPr>
          <p:cNvSpPr txBox="1">
            <a:spLocks/>
          </p:cNvSpPr>
          <p:nvPr/>
        </p:nvSpPr>
        <p:spPr>
          <a:xfrm>
            <a:off x="446326" y="370391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Hensigten med materialet</a:t>
            </a:r>
          </a:p>
        </p:txBody>
      </p:sp>
      <p:sp>
        <p:nvSpPr>
          <p:cNvPr id="17" name="Rektangel: afrundede hjørner 16">
            <a:extLst>
              <a:ext uri="{FF2B5EF4-FFF2-40B4-BE49-F238E27FC236}">
                <a16:creationId xmlns:a16="http://schemas.microsoft.com/office/drawing/2014/main" id="{777F0EB2-4386-84FF-A09D-3D9CA91E971F}"/>
              </a:ext>
            </a:extLst>
          </p:cNvPr>
          <p:cNvSpPr/>
          <p:nvPr/>
        </p:nvSpPr>
        <p:spPr>
          <a:xfrm>
            <a:off x="347841" y="145913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Titel 1">
            <a:extLst>
              <a:ext uri="{FF2B5EF4-FFF2-40B4-BE49-F238E27FC236}">
                <a16:creationId xmlns:a16="http://schemas.microsoft.com/office/drawing/2014/main" id="{0A356EE9-BF7A-AFC4-0038-1FF4A7BB3086}"/>
              </a:ext>
            </a:extLst>
          </p:cNvPr>
          <p:cNvSpPr txBox="1">
            <a:spLocks/>
          </p:cNvSpPr>
          <p:nvPr/>
        </p:nvSpPr>
        <p:spPr>
          <a:xfrm>
            <a:off x="446326" y="122741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Pensum til</a:t>
            </a:r>
          </a:p>
          <a:p>
            <a:r>
              <a:rPr lang="da-DK" sz="3000" dirty="0"/>
              <a:t> materiale</a:t>
            </a:r>
          </a:p>
        </p:txBody>
      </p:sp>
      <p:sp>
        <p:nvSpPr>
          <p:cNvPr id="19" name="Titel 1">
            <a:extLst>
              <a:ext uri="{FF2B5EF4-FFF2-40B4-BE49-F238E27FC236}">
                <a16:creationId xmlns:a16="http://schemas.microsoft.com/office/drawing/2014/main" id="{A4210B16-AFCE-DCEF-4C4A-AE0697B9E017}"/>
              </a:ext>
            </a:extLst>
          </p:cNvPr>
          <p:cNvSpPr>
            <a:spLocks noGrp="1"/>
          </p:cNvSpPr>
          <p:nvPr>
            <p:ph type="ctrTitle"/>
          </p:nvPr>
        </p:nvSpPr>
        <p:spPr>
          <a:xfrm>
            <a:off x="264836" y="167962"/>
            <a:ext cx="11662327" cy="999177"/>
          </a:xfrm>
        </p:spPr>
        <p:txBody>
          <a:bodyPr>
            <a:normAutofit/>
          </a:bodyPr>
          <a:lstStyle/>
          <a:p>
            <a:r>
              <a:rPr lang="da-DK" sz="3000" dirty="0"/>
              <a:t>Kan AI lave nyt undervisningsmateriale?</a:t>
            </a:r>
          </a:p>
        </p:txBody>
      </p:sp>
      <p:pic>
        <p:nvPicPr>
          <p:cNvPr id="16" name="Billede 15" descr="Et billede, der indeholder grøn, skærmbillede, design, kunst&#10;&#10;Indhold genereret af kunstig intelligens kan være forkert.">
            <a:extLst>
              <a:ext uri="{FF2B5EF4-FFF2-40B4-BE49-F238E27FC236}">
                <a16:creationId xmlns:a16="http://schemas.microsoft.com/office/drawing/2014/main" id="{5B259C4B-3F53-0728-7AD6-B3A59CD208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4388" y="1030058"/>
            <a:ext cx="608036" cy="1216071"/>
          </a:xfrm>
          <a:prstGeom prst="rect">
            <a:avLst/>
          </a:prstGeom>
        </p:spPr>
      </p:pic>
      <p:cxnSp>
        <p:nvCxnSpPr>
          <p:cNvPr id="20" name="Lige pilforbindelse 19">
            <a:extLst>
              <a:ext uri="{FF2B5EF4-FFF2-40B4-BE49-F238E27FC236}">
                <a16:creationId xmlns:a16="http://schemas.microsoft.com/office/drawing/2014/main" id="{AAC67FD3-A0D3-7687-418B-A6BE2D3F22B6}"/>
              </a:ext>
            </a:extLst>
          </p:cNvPr>
          <p:cNvCxnSpPr>
            <a:cxnSpLocks/>
          </p:cNvCxnSpPr>
          <p:nvPr/>
        </p:nvCxnSpPr>
        <p:spPr>
          <a:xfrm flipH="1" flipV="1">
            <a:off x="3447952" y="5151120"/>
            <a:ext cx="1007006" cy="807720"/>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sp>
        <p:nvSpPr>
          <p:cNvPr id="25" name="Titel 1">
            <a:extLst>
              <a:ext uri="{FF2B5EF4-FFF2-40B4-BE49-F238E27FC236}">
                <a16:creationId xmlns:a16="http://schemas.microsoft.com/office/drawing/2014/main" id="{C1EDDFC6-239F-D3D4-6C12-861106079423}"/>
              </a:ext>
            </a:extLst>
          </p:cNvPr>
          <p:cNvSpPr txBox="1">
            <a:spLocks/>
          </p:cNvSpPr>
          <p:nvPr/>
        </p:nvSpPr>
        <p:spPr>
          <a:xfrm>
            <a:off x="4274386" y="5958840"/>
            <a:ext cx="3365934" cy="391506"/>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200" dirty="0"/>
              <a:t>Hensigtserklæringer</a:t>
            </a:r>
          </a:p>
        </p:txBody>
      </p:sp>
      <p:sp>
        <p:nvSpPr>
          <p:cNvPr id="27" name="Rektangel: afrundede hjørner 26">
            <a:extLst>
              <a:ext uri="{FF2B5EF4-FFF2-40B4-BE49-F238E27FC236}">
                <a16:creationId xmlns:a16="http://schemas.microsoft.com/office/drawing/2014/main" id="{52D5C899-7B71-180E-E8DE-AECA84D55B2B}"/>
              </a:ext>
            </a:extLst>
          </p:cNvPr>
          <p:cNvSpPr/>
          <p:nvPr/>
        </p:nvSpPr>
        <p:spPr>
          <a:xfrm>
            <a:off x="4555560" y="5840024"/>
            <a:ext cx="2830760" cy="540456"/>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148337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2B3D5F-51E0-A2D0-1CEB-7853F20A4334}"/>
              </a:ext>
            </a:extLst>
          </p:cNvPr>
          <p:cNvSpPr>
            <a:spLocks noGrp="1"/>
          </p:cNvSpPr>
          <p:nvPr>
            <p:ph type="title"/>
          </p:nvPr>
        </p:nvSpPr>
        <p:spPr>
          <a:xfrm>
            <a:off x="838200" y="365125"/>
            <a:ext cx="10515600" cy="2677795"/>
          </a:xfrm>
        </p:spPr>
        <p:txBody>
          <a:bodyPr>
            <a:normAutofit/>
          </a:bodyPr>
          <a:lstStyle/>
          <a:p>
            <a:r>
              <a:rPr lang="da-DK" dirty="0" err="1"/>
              <a:t>Preprompts</a:t>
            </a:r>
            <a:r>
              <a:rPr lang="da-DK" dirty="0"/>
              <a:t> til hensigtserklæringer, angående udarbejdelse af undervisningsmateriale, på baggrund af eksisterende pensum</a:t>
            </a:r>
          </a:p>
        </p:txBody>
      </p:sp>
      <p:pic>
        <p:nvPicPr>
          <p:cNvPr id="4" name="Billede 3">
            <a:extLst>
              <a:ext uri="{FF2B5EF4-FFF2-40B4-BE49-F238E27FC236}">
                <a16:creationId xmlns:a16="http://schemas.microsoft.com/office/drawing/2014/main" id="{45EBE878-24A1-2836-32FD-159DD46C572F}"/>
              </a:ext>
            </a:extLst>
          </p:cNvPr>
          <p:cNvPicPr>
            <a:picLocks noChangeAspect="1"/>
          </p:cNvPicPr>
          <p:nvPr/>
        </p:nvPicPr>
        <p:blipFill>
          <a:blip r:embed="rId2"/>
          <a:stretch>
            <a:fillRect/>
          </a:stretch>
        </p:blipFill>
        <p:spPr>
          <a:xfrm>
            <a:off x="0" y="5130095"/>
            <a:ext cx="12192000" cy="1727905"/>
          </a:xfrm>
          <a:prstGeom prst="rect">
            <a:avLst/>
          </a:prstGeom>
        </p:spPr>
      </p:pic>
    </p:spTree>
    <p:extLst>
      <p:ext uri="{BB962C8B-B14F-4D97-AF65-F5344CB8AC3E}">
        <p14:creationId xmlns:p14="http://schemas.microsoft.com/office/powerpoint/2010/main" val="343150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afrundede hjørner 2">
            <a:extLst>
              <a:ext uri="{FF2B5EF4-FFF2-40B4-BE49-F238E27FC236}">
                <a16:creationId xmlns:a16="http://schemas.microsoft.com/office/drawing/2014/main" id="{C87A2486-AFCE-02A2-D94B-0B5B2DD925B5}"/>
              </a:ext>
            </a:extLst>
          </p:cNvPr>
          <p:cNvSpPr/>
          <p:nvPr/>
        </p:nvSpPr>
        <p:spPr>
          <a:xfrm>
            <a:off x="8296585" y="2712110"/>
            <a:ext cx="3630578" cy="784555"/>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 name="Titel 1">
            <a:extLst>
              <a:ext uri="{FF2B5EF4-FFF2-40B4-BE49-F238E27FC236}">
                <a16:creationId xmlns:a16="http://schemas.microsoft.com/office/drawing/2014/main" id="{6A2F3B5D-7114-62FE-C849-19A3E91B0BB8}"/>
              </a:ext>
            </a:extLst>
          </p:cNvPr>
          <p:cNvSpPr txBox="1">
            <a:spLocks/>
          </p:cNvSpPr>
          <p:nvPr/>
        </p:nvSpPr>
        <p:spPr>
          <a:xfrm>
            <a:off x="8296585" y="2577420"/>
            <a:ext cx="3630578" cy="8053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Kladder</a:t>
            </a:r>
          </a:p>
        </p:txBody>
      </p:sp>
      <p:sp>
        <p:nvSpPr>
          <p:cNvPr id="10" name="Pil: højre 9">
            <a:extLst>
              <a:ext uri="{FF2B5EF4-FFF2-40B4-BE49-F238E27FC236}">
                <a16:creationId xmlns:a16="http://schemas.microsoft.com/office/drawing/2014/main" id="{A4A949FA-A800-1A8D-4D22-C17EE3C73812}"/>
              </a:ext>
            </a:extLst>
          </p:cNvPr>
          <p:cNvSpPr/>
          <p:nvPr/>
        </p:nvSpPr>
        <p:spPr>
          <a:xfrm>
            <a:off x="7439396" y="2949635"/>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afrundede hjørner 10">
            <a:extLst>
              <a:ext uri="{FF2B5EF4-FFF2-40B4-BE49-F238E27FC236}">
                <a16:creationId xmlns:a16="http://schemas.microsoft.com/office/drawing/2014/main" id="{EF40844F-4DF6-DFE6-FBE9-712F409406CD}"/>
              </a:ext>
            </a:extLst>
          </p:cNvPr>
          <p:cNvSpPr/>
          <p:nvPr/>
        </p:nvSpPr>
        <p:spPr>
          <a:xfrm>
            <a:off x="341491" y="268468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Titel 1">
            <a:extLst>
              <a:ext uri="{FF2B5EF4-FFF2-40B4-BE49-F238E27FC236}">
                <a16:creationId xmlns:a16="http://schemas.microsoft.com/office/drawing/2014/main" id="{C698EFB7-C3EB-6D58-3BAC-85B2A0DF5615}"/>
              </a:ext>
            </a:extLst>
          </p:cNvPr>
          <p:cNvSpPr txBox="1">
            <a:spLocks/>
          </p:cNvSpPr>
          <p:nvPr/>
        </p:nvSpPr>
        <p:spPr>
          <a:xfrm>
            <a:off x="439976" y="245296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Tid til læreforberedelse</a:t>
            </a:r>
          </a:p>
        </p:txBody>
      </p:sp>
      <p:sp>
        <p:nvSpPr>
          <p:cNvPr id="13" name="Rektangel: afrundede hjørner 12">
            <a:extLst>
              <a:ext uri="{FF2B5EF4-FFF2-40B4-BE49-F238E27FC236}">
                <a16:creationId xmlns:a16="http://schemas.microsoft.com/office/drawing/2014/main" id="{3D9819E9-3785-66F7-F5A9-CED72C4D51F4}"/>
              </a:ext>
            </a:extLst>
          </p:cNvPr>
          <p:cNvSpPr/>
          <p:nvPr/>
        </p:nvSpPr>
        <p:spPr>
          <a:xfrm>
            <a:off x="4454958" y="1797394"/>
            <a:ext cx="2668574" cy="2510899"/>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 name="Titel 1">
            <a:extLst>
              <a:ext uri="{FF2B5EF4-FFF2-40B4-BE49-F238E27FC236}">
                <a16:creationId xmlns:a16="http://schemas.microsoft.com/office/drawing/2014/main" id="{F6D4B999-41E9-C4C2-9579-773BC6E931A8}"/>
              </a:ext>
            </a:extLst>
          </p:cNvPr>
          <p:cNvSpPr txBox="1">
            <a:spLocks/>
          </p:cNvSpPr>
          <p:nvPr/>
        </p:nvSpPr>
        <p:spPr>
          <a:xfrm>
            <a:off x="4900448" y="2244107"/>
            <a:ext cx="1756384" cy="135497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7000" b="1" dirty="0"/>
              <a:t>AI</a:t>
            </a:r>
          </a:p>
        </p:txBody>
      </p:sp>
      <p:sp>
        <p:nvSpPr>
          <p:cNvPr id="15" name="Pil: højre 14">
            <a:extLst>
              <a:ext uri="{FF2B5EF4-FFF2-40B4-BE49-F238E27FC236}">
                <a16:creationId xmlns:a16="http://schemas.microsoft.com/office/drawing/2014/main" id="{54991173-310A-4A0C-10F7-06A128D3F467}"/>
              </a:ext>
            </a:extLst>
          </p:cNvPr>
          <p:cNvSpPr/>
          <p:nvPr/>
        </p:nvSpPr>
        <p:spPr>
          <a:xfrm>
            <a:off x="3621024" y="3052843"/>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afrundede hjørner 5">
            <a:extLst>
              <a:ext uri="{FF2B5EF4-FFF2-40B4-BE49-F238E27FC236}">
                <a16:creationId xmlns:a16="http://schemas.microsoft.com/office/drawing/2014/main" id="{4D058DC4-143F-DA7B-BAF9-59A572C77701}"/>
              </a:ext>
            </a:extLst>
          </p:cNvPr>
          <p:cNvSpPr/>
          <p:nvPr/>
        </p:nvSpPr>
        <p:spPr>
          <a:xfrm>
            <a:off x="8302935" y="3575710"/>
            <a:ext cx="3630578" cy="784555"/>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itel 1">
            <a:extLst>
              <a:ext uri="{FF2B5EF4-FFF2-40B4-BE49-F238E27FC236}">
                <a16:creationId xmlns:a16="http://schemas.microsoft.com/office/drawing/2014/main" id="{7C47583F-5A5E-7549-3DD6-56A6E207701C}"/>
              </a:ext>
            </a:extLst>
          </p:cNvPr>
          <p:cNvSpPr txBox="1">
            <a:spLocks/>
          </p:cNvSpPr>
          <p:nvPr/>
        </p:nvSpPr>
        <p:spPr>
          <a:xfrm>
            <a:off x="8302935" y="3441020"/>
            <a:ext cx="3630578" cy="8053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Ideer</a:t>
            </a:r>
          </a:p>
        </p:txBody>
      </p:sp>
      <p:sp>
        <p:nvSpPr>
          <p:cNvPr id="8" name="Rektangel: afrundede hjørner 7">
            <a:extLst>
              <a:ext uri="{FF2B5EF4-FFF2-40B4-BE49-F238E27FC236}">
                <a16:creationId xmlns:a16="http://schemas.microsoft.com/office/drawing/2014/main" id="{D56B1A2B-7885-F8FB-3391-7E2610327D49}"/>
              </a:ext>
            </a:extLst>
          </p:cNvPr>
          <p:cNvSpPr/>
          <p:nvPr/>
        </p:nvSpPr>
        <p:spPr>
          <a:xfrm>
            <a:off x="8309285" y="1848510"/>
            <a:ext cx="3630578" cy="784555"/>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 name="Titel 1">
            <a:extLst>
              <a:ext uri="{FF2B5EF4-FFF2-40B4-BE49-F238E27FC236}">
                <a16:creationId xmlns:a16="http://schemas.microsoft.com/office/drawing/2014/main" id="{F33438E0-2E3B-8BBD-8397-EBC57E1F0BDE}"/>
              </a:ext>
            </a:extLst>
          </p:cNvPr>
          <p:cNvSpPr txBox="1">
            <a:spLocks/>
          </p:cNvSpPr>
          <p:nvPr/>
        </p:nvSpPr>
        <p:spPr>
          <a:xfrm>
            <a:off x="8309285" y="1713820"/>
            <a:ext cx="3630578" cy="8053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Struktur/stillads</a:t>
            </a:r>
          </a:p>
        </p:txBody>
      </p:sp>
      <p:sp>
        <p:nvSpPr>
          <p:cNvPr id="2" name="Rektangel: afrundede hjørner 1">
            <a:extLst>
              <a:ext uri="{FF2B5EF4-FFF2-40B4-BE49-F238E27FC236}">
                <a16:creationId xmlns:a16="http://schemas.microsoft.com/office/drawing/2014/main" id="{5C87B5FD-71D5-49E9-4D86-4857FC96D4C1}"/>
              </a:ext>
            </a:extLst>
          </p:cNvPr>
          <p:cNvSpPr/>
          <p:nvPr/>
        </p:nvSpPr>
        <p:spPr>
          <a:xfrm>
            <a:off x="347841" y="393563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 name="Titel 1">
            <a:extLst>
              <a:ext uri="{FF2B5EF4-FFF2-40B4-BE49-F238E27FC236}">
                <a16:creationId xmlns:a16="http://schemas.microsoft.com/office/drawing/2014/main" id="{E62CB063-B77E-8BC7-1F52-5C645D3B0C22}"/>
              </a:ext>
            </a:extLst>
          </p:cNvPr>
          <p:cNvSpPr txBox="1">
            <a:spLocks/>
          </p:cNvSpPr>
          <p:nvPr/>
        </p:nvSpPr>
        <p:spPr>
          <a:xfrm>
            <a:off x="446326" y="370391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Hensigten med materialet</a:t>
            </a:r>
          </a:p>
        </p:txBody>
      </p:sp>
      <p:sp>
        <p:nvSpPr>
          <p:cNvPr id="17" name="Titel 1">
            <a:extLst>
              <a:ext uri="{FF2B5EF4-FFF2-40B4-BE49-F238E27FC236}">
                <a16:creationId xmlns:a16="http://schemas.microsoft.com/office/drawing/2014/main" id="{D0643456-806F-A44A-6756-192489300153}"/>
              </a:ext>
            </a:extLst>
          </p:cNvPr>
          <p:cNvSpPr>
            <a:spLocks noGrp="1"/>
          </p:cNvSpPr>
          <p:nvPr>
            <p:ph type="ctrTitle"/>
          </p:nvPr>
        </p:nvSpPr>
        <p:spPr>
          <a:xfrm>
            <a:off x="264836" y="167962"/>
            <a:ext cx="11662327" cy="999177"/>
          </a:xfrm>
        </p:spPr>
        <p:txBody>
          <a:bodyPr>
            <a:normAutofit/>
          </a:bodyPr>
          <a:lstStyle/>
          <a:p>
            <a:r>
              <a:rPr lang="da-DK" sz="3000" dirty="0"/>
              <a:t>Kan AI lave nyt undervisningsmateriale?</a:t>
            </a:r>
          </a:p>
        </p:txBody>
      </p:sp>
    </p:spTree>
    <p:extLst>
      <p:ext uri="{BB962C8B-B14F-4D97-AF65-F5344CB8AC3E}">
        <p14:creationId xmlns:p14="http://schemas.microsoft.com/office/powerpoint/2010/main" val="227422866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23FE6-F901-92B1-254C-C796AACF8A9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0BDD90D-7DFA-C9F2-DBB2-1571DAC62731}"/>
              </a:ext>
            </a:extLst>
          </p:cNvPr>
          <p:cNvSpPr>
            <a:spLocks noGrp="1"/>
          </p:cNvSpPr>
          <p:nvPr>
            <p:ph type="title"/>
          </p:nvPr>
        </p:nvSpPr>
        <p:spPr>
          <a:xfrm>
            <a:off x="838200" y="365125"/>
            <a:ext cx="10515600" cy="1595755"/>
          </a:xfrm>
        </p:spPr>
        <p:txBody>
          <a:bodyPr>
            <a:normAutofit fontScale="90000"/>
          </a:bodyPr>
          <a:lstStyle/>
          <a:p>
            <a:r>
              <a:rPr lang="da-DK" dirty="0" err="1"/>
              <a:t>Prepromt</a:t>
            </a:r>
            <a:r>
              <a:rPr lang="da-DK" dirty="0"/>
              <a:t> 3: </a:t>
            </a:r>
            <a:br>
              <a:rPr lang="da-DK" dirty="0"/>
            </a:br>
            <a:r>
              <a:rPr lang="da-DK" dirty="0"/>
              <a:t>Hensigtserklæring til </a:t>
            </a:r>
            <a:r>
              <a:rPr lang="da-DK" dirty="0" err="1"/>
              <a:t>powerpoint</a:t>
            </a:r>
            <a:r>
              <a:rPr lang="da-DK" dirty="0"/>
              <a:t> </a:t>
            </a:r>
            <a:br>
              <a:rPr lang="da-DK" dirty="0"/>
            </a:br>
            <a:r>
              <a:rPr lang="da-DK" dirty="0"/>
              <a:t>Giver eleverne overblik over emnerne (1 time)</a:t>
            </a:r>
          </a:p>
        </p:txBody>
      </p:sp>
      <p:sp>
        <p:nvSpPr>
          <p:cNvPr id="3" name="Tekstfelt 2">
            <a:extLst>
              <a:ext uri="{FF2B5EF4-FFF2-40B4-BE49-F238E27FC236}">
                <a16:creationId xmlns:a16="http://schemas.microsoft.com/office/drawing/2014/main" id="{6835E2FB-D921-DE08-8A24-35633D225052}"/>
              </a:ext>
            </a:extLst>
          </p:cNvPr>
          <p:cNvSpPr txBox="1"/>
          <p:nvPr/>
        </p:nvSpPr>
        <p:spPr>
          <a:xfrm>
            <a:off x="397935" y="2496910"/>
            <a:ext cx="9929705" cy="4247317"/>
          </a:xfrm>
          <a:prstGeom prst="rect">
            <a:avLst/>
          </a:prstGeom>
          <a:noFill/>
          <a:ln w="19050">
            <a:solidFill>
              <a:schemeClr val="tx1"/>
            </a:solidFill>
          </a:ln>
        </p:spPr>
        <p:txBody>
          <a:bodyPr wrap="square" rtlCol="0">
            <a:spAutoFit/>
          </a:bodyPr>
          <a:lstStyle/>
          <a:p>
            <a:r>
              <a:rPr lang="da-DK" dirty="0"/>
              <a:t>Hej AI.</a:t>
            </a:r>
          </a:p>
          <a:p>
            <a:r>
              <a:rPr lang="da-DK" dirty="0"/>
              <a:t>Jeg ønske at lave en </a:t>
            </a:r>
            <a:r>
              <a:rPr lang="da-DK" dirty="0" err="1"/>
              <a:t>powerpoint</a:t>
            </a:r>
            <a:r>
              <a:rPr lang="da-DK" dirty="0"/>
              <a:t>. Jeg ønsker ikke at du skal lave selve .</a:t>
            </a:r>
            <a:r>
              <a:rPr lang="da-DK" dirty="0" err="1"/>
              <a:t>pptx</a:t>
            </a:r>
            <a:r>
              <a:rPr lang="da-DK" dirty="0"/>
              <a:t> filen, men blot give mig et uddybende stillads for hvordan den skal se ud. Jeg har en stribe af fremlæggelser fra nogle gode elever som er baseret på nogle emner som står på en emne-liste. Jeg ønsker at lave en power point præsentation på 1 time som gennemgår overblikket over alle disse emner. Det jeg ønsker fra dig en er slide for slide gennemgang af hvad der skal være på et </a:t>
            </a:r>
            <a:r>
              <a:rPr lang="da-DK" dirty="0" err="1"/>
              <a:t>powerpoint</a:t>
            </a:r>
            <a:r>
              <a:rPr lang="da-DK" dirty="0"/>
              <a:t> som gennemgår overblikket over alle disse emner. Du skal lave en slide beskrivelse med ”Hvilke stikord skal stå på selve </a:t>
            </a:r>
            <a:r>
              <a:rPr lang="da-DK" dirty="0" err="1"/>
              <a:t>slidet</a:t>
            </a:r>
            <a:r>
              <a:rPr lang="da-DK" dirty="0"/>
              <a:t>”, ”Hvad for noget tekst eller citater skal stå på </a:t>
            </a:r>
            <a:r>
              <a:rPr lang="da-DK" dirty="0" err="1"/>
              <a:t>slidet</a:t>
            </a:r>
            <a:r>
              <a:rPr lang="da-DK" dirty="0"/>
              <a:t>”, ”Hvad skal overskriften være”. Desuden må du gerne lave et ”resume af hvad manuskriptet skal være til hvert slide”. Og yderligere gerne en ”stikordsliste til gennemgangen af </a:t>
            </a:r>
            <a:r>
              <a:rPr lang="da-DK" dirty="0" err="1"/>
              <a:t>slidet</a:t>
            </a:r>
            <a:r>
              <a:rPr lang="da-DK" dirty="0"/>
              <a:t>”. Selve gennemgangen skal være meget fagfaglig og gerne introducere eleverne til de mest brugte fagudtryk, som er relevante for emnerne. Når du laver beskrivelsen, så skal du udelukkende lave 3 slides af gangen og derefter få mig til at skrive ”okay”, før du fortsætter med de næste 3 slides. På den måde bliver det ikke for lang i hvert svar, og jeg har mulighed for at kopiere dine svar ud løbende, i stedet for at du generere alt på en gang. </a:t>
            </a:r>
          </a:p>
          <a:p>
            <a:r>
              <a:rPr lang="da-DK" dirty="0"/>
              <a:t>Jeg har vedhæftet emne-listen og fremlæggelserne. Tak for det</a:t>
            </a:r>
          </a:p>
        </p:txBody>
      </p:sp>
    </p:spTree>
    <p:extLst>
      <p:ext uri="{BB962C8B-B14F-4D97-AF65-F5344CB8AC3E}">
        <p14:creationId xmlns:p14="http://schemas.microsoft.com/office/powerpoint/2010/main" val="406551032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95C40-744C-E12E-5AF8-5A98E2D06E0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E6EE86A-FCB8-A71C-57BA-FA8917A9EC68}"/>
              </a:ext>
            </a:extLst>
          </p:cNvPr>
          <p:cNvSpPr>
            <a:spLocks noGrp="1"/>
          </p:cNvSpPr>
          <p:nvPr>
            <p:ph type="title"/>
          </p:nvPr>
        </p:nvSpPr>
        <p:spPr>
          <a:xfrm>
            <a:off x="838200" y="365125"/>
            <a:ext cx="10515600" cy="1595755"/>
          </a:xfrm>
        </p:spPr>
        <p:txBody>
          <a:bodyPr>
            <a:normAutofit fontScale="90000"/>
          </a:bodyPr>
          <a:lstStyle/>
          <a:p>
            <a:r>
              <a:rPr lang="da-DK" dirty="0" err="1"/>
              <a:t>Prepromt</a:t>
            </a:r>
            <a:r>
              <a:rPr lang="da-DK" dirty="0"/>
              <a:t> 3: </a:t>
            </a:r>
            <a:br>
              <a:rPr lang="da-DK" dirty="0"/>
            </a:br>
            <a:r>
              <a:rPr lang="da-DK" dirty="0"/>
              <a:t>Hensigtserklæring til </a:t>
            </a:r>
            <a:r>
              <a:rPr lang="da-DK" dirty="0" err="1"/>
              <a:t>powerpoint</a:t>
            </a:r>
            <a:r>
              <a:rPr lang="da-DK" dirty="0"/>
              <a:t> </a:t>
            </a:r>
            <a:br>
              <a:rPr lang="da-DK" dirty="0"/>
            </a:br>
            <a:r>
              <a:rPr lang="da-DK" dirty="0"/>
              <a:t>Giver eleverne overblik over emnerne (1 time)</a:t>
            </a:r>
          </a:p>
        </p:txBody>
      </p:sp>
      <p:sp>
        <p:nvSpPr>
          <p:cNvPr id="3" name="Tekstfelt 2">
            <a:extLst>
              <a:ext uri="{FF2B5EF4-FFF2-40B4-BE49-F238E27FC236}">
                <a16:creationId xmlns:a16="http://schemas.microsoft.com/office/drawing/2014/main" id="{7604DBBD-92B5-8764-C160-FAB8BF8DB9FC}"/>
              </a:ext>
            </a:extLst>
          </p:cNvPr>
          <p:cNvSpPr txBox="1"/>
          <p:nvPr/>
        </p:nvSpPr>
        <p:spPr>
          <a:xfrm>
            <a:off x="397935" y="2496910"/>
            <a:ext cx="9929705" cy="4247317"/>
          </a:xfrm>
          <a:prstGeom prst="rect">
            <a:avLst/>
          </a:prstGeom>
          <a:noFill/>
          <a:ln w="19050">
            <a:solidFill>
              <a:schemeClr val="tx1"/>
            </a:solidFill>
          </a:ln>
        </p:spPr>
        <p:txBody>
          <a:bodyPr wrap="square" rtlCol="0">
            <a:spAutoFit/>
          </a:bodyPr>
          <a:lstStyle/>
          <a:p>
            <a:r>
              <a:rPr lang="da-DK" dirty="0"/>
              <a:t>Hej AI.</a:t>
            </a:r>
          </a:p>
          <a:p>
            <a:r>
              <a:rPr lang="da-DK" dirty="0"/>
              <a:t>Jeg ønske at lave en </a:t>
            </a:r>
            <a:r>
              <a:rPr lang="da-DK" dirty="0" err="1"/>
              <a:t>powerpoint</a:t>
            </a:r>
            <a:r>
              <a:rPr lang="da-DK" dirty="0"/>
              <a:t>. Jeg ønsker ikke at du skal lave selve .</a:t>
            </a:r>
            <a:r>
              <a:rPr lang="da-DK" dirty="0" err="1"/>
              <a:t>pptx</a:t>
            </a:r>
            <a:r>
              <a:rPr lang="da-DK" dirty="0"/>
              <a:t> filen, men blot give mig et uddybende stillads for hvordan den skal se ud. Jeg har en stribe af fremlæggelser fra nogle gode elever som er baseret på nogle emner som står på en emne-liste. Jeg ønsker at lave en power point præsentation på 1 time som gennemgår overblikket over alle disse emner. Det jeg ønsker fra dig en er slide for slide gennemgang af hvad der skal være på et </a:t>
            </a:r>
            <a:r>
              <a:rPr lang="da-DK" dirty="0" err="1"/>
              <a:t>powerpoint</a:t>
            </a:r>
            <a:r>
              <a:rPr lang="da-DK" dirty="0"/>
              <a:t> som gennemgår overblikket over alle disse emner. Du skal lave en slide beskrivelse med ”Hvilke stikord skal stå på selve </a:t>
            </a:r>
            <a:r>
              <a:rPr lang="da-DK" dirty="0" err="1"/>
              <a:t>slidet</a:t>
            </a:r>
            <a:r>
              <a:rPr lang="da-DK" dirty="0"/>
              <a:t>”, ”Hvad for noget tekst eller citater skal stå på </a:t>
            </a:r>
            <a:r>
              <a:rPr lang="da-DK" dirty="0" err="1"/>
              <a:t>slidet</a:t>
            </a:r>
            <a:r>
              <a:rPr lang="da-DK" dirty="0"/>
              <a:t>”, ”Hvad skal overskriften være”. Desuden må du gerne lave et ”resume af hvad manuskriptet skal være til hvert slide”. Og yderligere gerne en ”stikordsliste til gennemgangen af </a:t>
            </a:r>
            <a:r>
              <a:rPr lang="da-DK" dirty="0" err="1"/>
              <a:t>slidet</a:t>
            </a:r>
            <a:r>
              <a:rPr lang="da-DK" dirty="0"/>
              <a:t>”. Selve gennemgangen skal være meget fagfaglig og gerne introducere eleverne til de mest brugte fagudtryk, som er relevante for emnerne. Når du laver beskrivelsen, så skal du udelukkende lave 3 slides af gangen og derefter få mig til at skrive ”okay”, før du fortsætter med de næste 3 slides. På den måde bliver det ikke for lang i hvert svar, og jeg har mulighed for at kopiere dine svar ud løbende, i stedet for at du generere alt på en gang. </a:t>
            </a:r>
          </a:p>
          <a:p>
            <a:r>
              <a:rPr lang="da-DK" dirty="0"/>
              <a:t>Jeg har vedhæftet emne-listen og fremlæggelserne. Tak for det</a:t>
            </a:r>
          </a:p>
        </p:txBody>
      </p:sp>
      <p:sp>
        <p:nvSpPr>
          <p:cNvPr id="5" name="Rektangel: afrundede hjørner 4">
            <a:extLst>
              <a:ext uri="{FF2B5EF4-FFF2-40B4-BE49-F238E27FC236}">
                <a16:creationId xmlns:a16="http://schemas.microsoft.com/office/drawing/2014/main" id="{BA0DE334-39E9-3050-4FBC-EEF5FABEA862}"/>
              </a:ext>
            </a:extLst>
          </p:cNvPr>
          <p:cNvSpPr/>
          <p:nvPr/>
        </p:nvSpPr>
        <p:spPr>
          <a:xfrm>
            <a:off x="408094" y="2804161"/>
            <a:ext cx="3249505" cy="320040"/>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afrundede hjørner 5">
            <a:extLst>
              <a:ext uri="{FF2B5EF4-FFF2-40B4-BE49-F238E27FC236}">
                <a16:creationId xmlns:a16="http://schemas.microsoft.com/office/drawing/2014/main" id="{17F18C67-E39F-E8D5-0361-5D13EBD6C95E}"/>
              </a:ext>
            </a:extLst>
          </p:cNvPr>
          <p:cNvSpPr/>
          <p:nvPr/>
        </p:nvSpPr>
        <p:spPr>
          <a:xfrm>
            <a:off x="5051214" y="3088640"/>
            <a:ext cx="3340946" cy="320040"/>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afrundede hjørner 6">
            <a:extLst>
              <a:ext uri="{FF2B5EF4-FFF2-40B4-BE49-F238E27FC236}">
                <a16:creationId xmlns:a16="http://schemas.microsoft.com/office/drawing/2014/main" id="{151329EB-D085-95B4-7FF2-1D22EEEB2AC3}"/>
              </a:ext>
            </a:extLst>
          </p:cNvPr>
          <p:cNvSpPr/>
          <p:nvPr/>
        </p:nvSpPr>
        <p:spPr>
          <a:xfrm>
            <a:off x="462280" y="3644991"/>
            <a:ext cx="2296160" cy="299719"/>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afrundede hjørner 7">
            <a:extLst>
              <a:ext uri="{FF2B5EF4-FFF2-40B4-BE49-F238E27FC236}">
                <a16:creationId xmlns:a16="http://schemas.microsoft.com/office/drawing/2014/main" id="{EB63BAB6-1911-F3B3-A866-B585DC6A08D8}"/>
              </a:ext>
            </a:extLst>
          </p:cNvPr>
          <p:cNvSpPr/>
          <p:nvPr/>
        </p:nvSpPr>
        <p:spPr>
          <a:xfrm>
            <a:off x="6331374" y="4178751"/>
            <a:ext cx="3818466" cy="299719"/>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ktangel: afrundede hjørner 8">
            <a:extLst>
              <a:ext uri="{FF2B5EF4-FFF2-40B4-BE49-F238E27FC236}">
                <a16:creationId xmlns:a16="http://schemas.microsoft.com/office/drawing/2014/main" id="{468C357A-6574-D9AD-4F47-49AF97DAA11D}"/>
              </a:ext>
            </a:extLst>
          </p:cNvPr>
          <p:cNvSpPr/>
          <p:nvPr/>
        </p:nvSpPr>
        <p:spPr>
          <a:xfrm>
            <a:off x="1773767" y="4734323"/>
            <a:ext cx="5399193" cy="299719"/>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afrundede hjørner 9">
            <a:extLst>
              <a:ext uri="{FF2B5EF4-FFF2-40B4-BE49-F238E27FC236}">
                <a16:creationId xmlns:a16="http://schemas.microsoft.com/office/drawing/2014/main" id="{AABAD597-CDDE-9A01-0303-F8500099E60B}"/>
              </a:ext>
            </a:extLst>
          </p:cNvPr>
          <p:cNvSpPr/>
          <p:nvPr/>
        </p:nvSpPr>
        <p:spPr>
          <a:xfrm>
            <a:off x="8326120" y="5281619"/>
            <a:ext cx="1254760" cy="299719"/>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afrundede hjørner 10">
            <a:extLst>
              <a:ext uri="{FF2B5EF4-FFF2-40B4-BE49-F238E27FC236}">
                <a16:creationId xmlns:a16="http://schemas.microsoft.com/office/drawing/2014/main" id="{C36BCFB7-C3B9-BFF1-50EB-D7C9145C1DD6}"/>
              </a:ext>
            </a:extLst>
          </p:cNvPr>
          <p:cNvSpPr/>
          <p:nvPr/>
        </p:nvSpPr>
        <p:spPr>
          <a:xfrm>
            <a:off x="449578" y="6400566"/>
            <a:ext cx="5026661" cy="274858"/>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ektangel: afrundede hjørner 11">
            <a:extLst>
              <a:ext uri="{FF2B5EF4-FFF2-40B4-BE49-F238E27FC236}">
                <a16:creationId xmlns:a16="http://schemas.microsoft.com/office/drawing/2014/main" id="{11A748D9-6BEB-CB82-89F4-225651FF479D}"/>
              </a:ext>
            </a:extLst>
          </p:cNvPr>
          <p:cNvSpPr/>
          <p:nvPr/>
        </p:nvSpPr>
        <p:spPr>
          <a:xfrm>
            <a:off x="462280" y="5579756"/>
            <a:ext cx="9499600" cy="299719"/>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41095216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959F1-89D6-6D57-1476-D8AEAB5B2C97}"/>
            </a:ext>
          </a:extLst>
        </p:cNvPr>
        <p:cNvGrpSpPr/>
        <p:nvPr/>
      </p:nvGrpSpPr>
      <p:grpSpPr>
        <a:xfrm>
          <a:off x="0" y="0"/>
          <a:ext cx="0" cy="0"/>
          <a:chOff x="0" y="0"/>
          <a:chExt cx="0" cy="0"/>
        </a:xfrm>
      </p:grpSpPr>
      <p:sp>
        <p:nvSpPr>
          <p:cNvPr id="5" name="Titel 1">
            <a:extLst>
              <a:ext uri="{FF2B5EF4-FFF2-40B4-BE49-F238E27FC236}">
                <a16:creationId xmlns:a16="http://schemas.microsoft.com/office/drawing/2014/main" id="{F2EBD7E0-C814-AD66-20C4-EC215A201E7B}"/>
              </a:ext>
            </a:extLst>
          </p:cNvPr>
          <p:cNvSpPr>
            <a:spLocks noGrp="1"/>
          </p:cNvSpPr>
          <p:nvPr>
            <p:ph type="title"/>
          </p:nvPr>
        </p:nvSpPr>
        <p:spPr>
          <a:xfrm>
            <a:off x="1545008" y="665534"/>
            <a:ext cx="9610672" cy="1127878"/>
          </a:xfrm>
        </p:spPr>
        <p:txBody>
          <a:bodyPr>
            <a:normAutofit fontScale="90000"/>
          </a:bodyPr>
          <a:lstStyle/>
          <a:p>
            <a:r>
              <a:rPr lang="da-DK" dirty="0"/>
              <a:t>Dette kræver ”fil upload”, og kan derfor ikke laves på Videnscenterets AI-platform </a:t>
            </a:r>
            <a:r>
              <a:rPr lang="da-DK" sz="2200" dirty="0"/>
              <a:t>(endnu)</a:t>
            </a:r>
          </a:p>
        </p:txBody>
      </p:sp>
      <p:pic>
        <p:nvPicPr>
          <p:cNvPr id="7" name="Billede 6">
            <a:extLst>
              <a:ext uri="{FF2B5EF4-FFF2-40B4-BE49-F238E27FC236}">
                <a16:creationId xmlns:a16="http://schemas.microsoft.com/office/drawing/2014/main" id="{9AABE6D2-5F96-C83E-7364-47C77094F34E}"/>
              </a:ext>
            </a:extLst>
          </p:cNvPr>
          <p:cNvPicPr>
            <a:picLocks noChangeAspect="1"/>
          </p:cNvPicPr>
          <p:nvPr/>
        </p:nvPicPr>
        <p:blipFill>
          <a:blip r:embed="rId2"/>
          <a:stretch>
            <a:fillRect/>
          </a:stretch>
        </p:blipFill>
        <p:spPr>
          <a:xfrm>
            <a:off x="3108960" y="2121036"/>
            <a:ext cx="5490112" cy="3990204"/>
          </a:xfrm>
          <a:prstGeom prst="rect">
            <a:avLst/>
          </a:prstGeom>
        </p:spPr>
      </p:pic>
      <p:pic>
        <p:nvPicPr>
          <p:cNvPr id="8" name="Billede 7" descr="Et billede, der indeholder symbol, plaster&#10;&#10;Indhold genereret af kunstig intelligens kan være forkert.">
            <a:extLst>
              <a:ext uri="{FF2B5EF4-FFF2-40B4-BE49-F238E27FC236}">
                <a16:creationId xmlns:a16="http://schemas.microsoft.com/office/drawing/2014/main" id="{48E3E1B4-F79A-8A31-63C6-16DD7FA70B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802792" y="-739104"/>
            <a:ext cx="5320012" cy="10640024"/>
          </a:xfrm>
          <a:prstGeom prst="rect">
            <a:avLst/>
          </a:prstGeom>
        </p:spPr>
      </p:pic>
    </p:spTree>
    <p:extLst>
      <p:ext uri="{BB962C8B-B14F-4D97-AF65-F5344CB8AC3E}">
        <p14:creationId xmlns:p14="http://schemas.microsoft.com/office/powerpoint/2010/main" val="331036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CF9D5-40AC-BF52-751B-BBFA6F8745F1}"/>
            </a:ext>
          </a:extLst>
        </p:cNvPr>
        <p:cNvGrpSpPr/>
        <p:nvPr/>
      </p:nvGrpSpPr>
      <p:grpSpPr>
        <a:xfrm>
          <a:off x="0" y="0"/>
          <a:ext cx="0" cy="0"/>
          <a:chOff x="0" y="0"/>
          <a:chExt cx="0" cy="0"/>
        </a:xfrm>
      </p:grpSpPr>
      <p:sp>
        <p:nvSpPr>
          <p:cNvPr id="5" name="Titel 1">
            <a:extLst>
              <a:ext uri="{FF2B5EF4-FFF2-40B4-BE49-F238E27FC236}">
                <a16:creationId xmlns:a16="http://schemas.microsoft.com/office/drawing/2014/main" id="{F2B75C34-1CF6-0003-0362-DF9D43EE331F}"/>
              </a:ext>
            </a:extLst>
          </p:cNvPr>
          <p:cNvSpPr>
            <a:spLocks noGrp="1"/>
          </p:cNvSpPr>
          <p:nvPr>
            <p:ph type="title"/>
          </p:nvPr>
        </p:nvSpPr>
        <p:spPr>
          <a:xfrm>
            <a:off x="1448488" y="132134"/>
            <a:ext cx="3103192" cy="695906"/>
          </a:xfrm>
        </p:spPr>
        <p:txBody>
          <a:bodyPr>
            <a:normAutofit/>
          </a:bodyPr>
          <a:lstStyle/>
          <a:p>
            <a:r>
              <a:rPr lang="da-DK" sz="2500" dirty="0"/>
              <a:t>En mulig kandidat:</a:t>
            </a:r>
          </a:p>
        </p:txBody>
      </p:sp>
      <p:sp>
        <p:nvSpPr>
          <p:cNvPr id="2" name="Titel 1">
            <a:extLst>
              <a:ext uri="{FF2B5EF4-FFF2-40B4-BE49-F238E27FC236}">
                <a16:creationId xmlns:a16="http://schemas.microsoft.com/office/drawing/2014/main" id="{98347E57-D506-8323-8EBC-7F0C3BD0CB82}"/>
              </a:ext>
            </a:extLst>
          </p:cNvPr>
          <p:cNvSpPr txBox="1">
            <a:spLocks/>
          </p:cNvSpPr>
          <p:nvPr/>
        </p:nvSpPr>
        <p:spPr>
          <a:xfrm>
            <a:off x="1489128" y="778632"/>
            <a:ext cx="3103192" cy="6959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4000" dirty="0" err="1"/>
              <a:t>Grok</a:t>
            </a:r>
            <a:endParaRPr lang="da-DK" sz="4000" dirty="0"/>
          </a:p>
        </p:txBody>
      </p:sp>
      <p:sp>
        <p:nvSpPr>
          <p:cNvPr id="3" name="Titel 1">
            <a:extLst>
              <a:ext uri="{FF2B5EF4-FFF2-40B4-BE49-F238E27FC236}">
                <a16:creationId xmlns:a16="http://schemas.microsoft.com/office/drawing/2014/main" id="{B2CE9000-8652-9FE1-8DDC-0C4B10436288}"/>
              </a:ext>
            </a:extLst>
          </p:cNvPr>
          <p:cNvSpPr txBox="1">
            <a:spLocks/>
          </p:cNvSpPr>
          <p:nvPr/>
        </p:nvSpPr>
        <p:spPr>
          <a:xfrm>
            <a:off x="6048086" y="778632"/>
            <a:ext cx="3103192" cy="695906"/>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4000" dirty="0">
                <a:hlinkClick r:id="rId2"/>
              </a:rPr>
              <a:t>https://grok.com/</a:t>
            </a:r>
            <a:endParaRPr lang="da-DK" sz="4000" dirty="0"/>
          </a:p>
        </p:txBody>
      </p:sp>
      <p:pic>
        <p:nvPicPr>
          <p:cNvPr id="6" name="Billede 5">
            <a:extLst>
              <a:ext uri="{FF2B5EF4-FFF2-40B4-BE49-F238E27FC236}">
                <a16:creationId xmlns:a16="http://schemas.microsoft.com/office/drawing/2014/main" id="{5FCB2AAE-06A4-EA7F-5BF5-099860708C56}"/>
              </a:ext>
            </a:extLst>
          </p:cNvPr>
          <p:cNvPicPr>
            <a:picLocks noChangeAspect="1"/>
          </p:cNvPicPr>
          <p:nvPr/>
        </p:nvPicPr>
        <p:blipFill>
          <a:blip r:embed="rId3"/>
          <a:stretch>
            <a:fillRect/>
          </a:stretch>
        </p:blipFill>
        <p:spPr>
          <a:xfrm>
            <a:off x="2616501" y="1579880"/>
            <a:ext cx="6863169" cy="4983480"/>
          </a:xfrm>
          <a:prstGeom prst="rect">
            <a:avLst/>
          </a:prstGeom>
        </p:spPr>
      </p:pic>
    </p:spTree>
    <p:extLst>
      <p:ext uri="{BB962C8B-B14F-4D97-AF65-F5344CB8AC3E}">
        <p14:creationId xmlns:p14="http://schemas.microsoft.com/office/powerpoint/2010/main" val="32234617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35AEF-CF7E-1F43-6AA8-274F14673D2E}"/>
            </a:ext>
          </a:extLst>
        </p:cNvPr>
        <p:cNvGrpSpPr/>
        <p:nvPr/>
      </p:nvGrpSpPr>
      <p:grpSpPr>
        <a:xfrm>
          <a:off x="0" y="0"/>
          <a:ext cx="0" cy="0"/>
          <a:chOff x="0" y="0"/>
          <a:chExt cx="0" cy="0"/>
        </a:xfrm>
      </p:grpSpPr>
      <p:sp>
        <p:nvSpPr>
          <p:cNvPr id="5" name="Titel 1">
            <a:extLst>
              <a:ext uri="{FF2B5EF4-FFF2-40B4-BE49-F238E27FC236}">
                <a16:creationId xmlns:a16="http://schemas.microsoft.com/office/drawing/2014/main" id="{EB735AEA-D310-776E-ABFD-5577E88FB15F}"/>
              </a:ext>
            </a:extLst>
          </p:cNvPr>
          <p:cNvSpPr>
            <a:spLocks noGrp="1"/>
          </p:cNvSpPr>
          <p:nvPr>
            <p:ph type="title"/>
          </p:nvPr>
        </p:nvSpPr>
        <p:spPr>
          <a:xfrm>
            <a:off x="1448488" y="132134"/>
            <a:ext cx="3103192" cy="695906"/>
          </a:xfrm>
        </p:spPr>
        <p:txBody>
          <a:bodyPr>
            <a:normAutofit/>
          </a:bodyPr>
          <a:lstStyle/>
          <a:p>
            <a:r>
              <a:rPr lang="da-DK" sz="2500" dirty="0"/>
              <a:t>En mulig kandidat:</a:t>
            </a:r>
          </a:p>
        </p:txBody>
      </p:sp>
      <p:sp>
        <p:nvSpPr>
          <p:cNvPr id="2" name="Titel 1">
            <a:extLst>
              <a:ext uri="{FF2B5EF4-FFF2-40B4-BE49-F238E27FC236}">
                <a16:creationId xmlns:a16="http://schemas.microsoft.com/office/drawing/2014/main" id="{3DC3EBE4-1CFD-3D12-5BE2-CFC19F98A6DB}"/>
              </a:ext>
            </a:extLst>
          </p:cNvPr>
          <p:cNvSpPr txBox="1">
            <a:spLocks/>
          </p:cNvSpPr>
          <p:nvPr/>
        </p:nvSpPr>
        <p:spPr>
          <a:xfrm>
            <a:off x="1489128" y="778632"/>
            <a:ext cx="3103192" cy="6959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4000" dirty="0" err="1"/>
              <a:t>ChatGPT</a:t>
            </a:r>
            <a:endParaRPr lang="da-DK" sz="4000" dirty="0"/>
          </a:p>
        </p:txBody>
      </p:sp>
      <p:sp>
        <p:nvSpPr>
          <p:cNvPr id="3" name="Titel 1">
            <a:extLst>
              <a:ext uri="{FF2B5EF4-FFF2-40B4-BE49-F238E27FC236}">
                <a16:creationId xmlns:a16="http://schemas.microsoft.com/office/drawing/2014/main" id="{2109946B-CCAB-DB09-15F8-AE027C02B385}"/>
              </a:ext>
            </a:extLst>
          </p:cNvPr>
          <p:cNvSpPr txBox="1">
            <a:spLocks/>
          </p:cNvSpPr>
          <p:nvPr/>
        </p:nvSpPr>
        <p:spPr>
          <a:xfrm>
            <a:off x="6048086" y="778632"/>
            <a:ext cx="4654786" cy="6959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100" dirty="0">
                <a:hlinkClick r:id="rId2"/>
              </a:rPr>
              <a:t>https://chatgpt.com/</a:t>
            </a:r>
            <a:endParaRPr lang="da-DK" sz="3100" dirty="0"/>
          </a:p>
        </p:txBody>
      </p:sp>
      <p:pic>
        <p:nvPicPr>
          <p:cNvPr id="7" name="Billede 6">
            <a:extLst>
              <a:ext uri="{FF2B5EF4-FFF2-40B4-BE49-F238E27FC236}">
                <a16:creationId xmlns:a16="http://schemas.microsoft.com/office/drawing/2014/main" id="{3B5616E7-0DBD-3337-5BDE-38ACD450DC4E}"/>
              </a:ext>
            </a:extLst>
          </p:cNvPr>
          <p:cNvPicPr>
            <a:picLocks noChangeAspect="1"/>
          </p:cNvPicPr>
          <p:nvPr/>
        </p:nvPicPr>
        <p:blipFill>
          <a:blip r:embed="rId3"/>
          <a:stretch>
            <a:fillRect/>
          </a:stretch>
        </p:blipFill>
        <p:spPr>
          <a:xfrm>
            <a:off x="2829757" y="1719716"/>
            <a:ext cx="6532485" cy="4736964"/>
          </a:xfrm>
          <a:prstGeom prst="rect">
            <a:avLst/>
          </a:prstGeom>
        </p:spPr>
      </p:pic>
    </p:spTree>
    <p:extLst>
      <p:ext uri="{BB962C8B-B14F-4D97-AF65-F5344CB8AC3E}">
        <p14:creationId xmlns:p14="http://schemas.microsoft.com/office/powerpoint/2010/main" val="96019842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BD8F1-18F6-7740-304C-1C4EB4EEF2AE}"/>
            </a:ext>
          </a:extLst>
        </p:cNvPr>
        <p:cNvGrpSpPr/>
        <p:nvPr/>
      </p:nvGrpSpPr>
      <p:grpSpPr>
        <a:xfrm>
          <a:off x="0" y="0"/>
          <a:ext cx="0" cy="0"/>
          <a:chOff x="0" y="0"/>
          <a:chExt cx="0" cy="0"/>
        </a:xfrm>
      </p:grpSpPr>
      <p:sp>
        <p:nvSpPr>
          <p:cNvPr id="5" name="Titel 1">
            <a:extLst>
              <a:ext uri="{FF2B5EF4-FFF2-40B4-BE49-F238E27FC236}">
                <a16:creationId xmlns:a16="http://schemas.microsoft.com/office/drawing/2014/main" id="{68EABECD-A12C-9457-AE05-F2FE8140B958}"/>
              </a:ext>
            </a:extLst>
          </p:cNvPr>
          <p:cNvSpPr>
            <a:spLocks noGrp="1"/>
          </p:cNvSpPr>
          <p:nvPr>
            <p:ph type="title"/>
          </p:nvPr>
        </p:nvSpPr>
        <p:spPr>
          <a:xfrm>
            <a:off x="1448488" y="132134"/>
            <a:ext cx="3103192" cy="695906"/>
          </a:xfrm>
        </p:spPr>
        <p:txBody>
          <a:bodyPr>
            <a:normAutofit/>
          </a:bodyPr>
          <a:lstStyle/>
          <a:p>
            <a:r>
              <a:rPr lang="da-DK" sz="2500" dirty="0"/>
              <a:t>En mulig kandidat:</a:t>
            </a:r>
          </a:p>
        </p:txBody>
      </p:sp>
      <p:sp>
        <p:nvSpPr>
          <p:cNvPr id="2" name="Titel 1">
            <a:extLst>
              <a:ext uri="{FF2B5EF4-FFF2-40B4-BE49-F238E27FC236}">
                <a16:creationId xmlns:a16="http://schemas.microsoft.com/office/drawing/2014/main" id="{0764C258-0483-7173-A452-BA5AB9C27D6E}"/>
              </a:ext>
            </a:extLst>
          </p:cNvPr>
          <p:cNvSpPr txBox="1">
            <a:spLocks/>
          </p:cNvSpPr>
          <p:nvPr/>
        </p:nvSpPr>
        <p:spPr>
          <a:xfrm>
            <a:off x="1489128" y="778632"/>
            <a:ext cx="3103192" cy="6959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4000" dirty="0"/>
              <a:t>Mistral</a:t>
            </a:r>
          </a:p>
        </p:txBody>
      </p:sp>
      <p:sp>
        <p:nvSpPr>
          <p:cNvPr id="3" name="Titel 1">
            <a:extLst>
              <a:ext uri="{FF2B5EF4-FFF2-40B4-BE49-F238E27FC236}">
                <a16:creationId xmlns:a16="http://schemas.microsoft.com/office/drawing/2014/main" id="{93495535-E296-88D8-7DC9-050DACEDB6B1}"/>
              </a:ext>
            </a:extLst>
          </p:cNvPr>
          <p:cNvSpPr txBox="1">
            <a:spLocks/>
          </p:cNvSpPr>
          <p:nvPr/>
        </p:nvSpPr>
        <p:spPr>
          <a:xfrm>
            <a:off x="6048086" y="778632"/>
            <a:ext cx="5859434" cy="6959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100" dirty="0">
                <a:hlinkClick r:id="rId2"/>
              </a:rPr>
              <a:t>https://chat.mistral.ai/chat</a:t>
            </a:r>
            <a:endParaRPr lang="da-DK" sz="3100" dirty="0"/>
          </a:p>
        </p:txBody>
      </p:sp>
      <p:pic>
        <p:nvPicPr>
          <p:cNvPr id="7" name="Billede 6">
            <a:extLst>
              <a:ext uri="{FF2B5EF4-FFF2-40B4-BE49-F238E27FC236}">
                <a16:creationId xmlns:a16="http://schemas.microsoft.com/office/drawing/2014/main" id="{02095C3D-3461-00BD-B5D1-F8C1B16A1CE0}"/>
              </a:ext>
            </a:extLst>
          </p:cNvPr>
          <p:cNvPicPr>
            <a:picLocks noChangeAspect="1"/>
          </p:cNvPicPr>
          <p:nvPr/>
        </p:nvPicPr>
        <p:blipFill>
          <a:blip r:embed="rId3"/>
          <a:stretch>
            <a:fillRect/>
          </a:stretch>
        </p:blipFill>
        <p:spPr>
          <a:xfrm>
            <a:off x="2651029" y="1542956"/>
            <a:ext cx="6794114" cy="4928964"/>
          </a:xfrm>
          <a:prstGeom prst="rect">
            <a:avLst/>
          </a:prstGeom>
        </p:spPr>
      </p:pic>
    </p:spTree>
    <p:extLst>
      <p:ext uri="{BB962C8B-B14F-4D97-AF65-F5344CB8AC3E}">
        <p14:creationId xmlns:p14="http://schemas.microsoft.com/office/powerpoint/2010/main" val="178186560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67649-B75C-3149-17B0-7A63697D1F0E}"/>
            </a:ext>
          </a:extLst>
        </p:cNvPr>
        <p:cNvGrpSpPr/>
        <p:nvPr/>
      </p:nvGrpSpPr>
      <p:grpSpPr>
        <a:xfrm>
          <a:off x="0" y="0"/>
          <a:ext cx="0" cy="0"/>
          <a:chOff x="0" y="0"/>
          <a:chExt cx="0" cy="0"/>
        </a:xfrm>
      </p:grpSpPr>
      <p:sp>
        <p:nvSpPr>
          <p:cNvPr id="5" name="Titel 1">
            <a:extLst>
              <a:ext uri="{FF2B5EF4-FFF2-40B4-BE49-F238E27FC236}">
                <a16:creationId xmlns:a16="http://schemas.microsoft.com/office/drawing/2014/main" id="{FA14A270-C76C-DD70-E70C-9F0DFC1AFAC4}"/>
              </a:ext>
            </a:extLst>
          </p:cNvPr>
          <p:cNvSpPr>
            <a:spLocks noGrp="1"/>
          </p:cNvSpPr>
          <p:nvPr>
            <p:ph type="title"/>
          </p:nvPr>
        </p:nvSpPr>
        <p:spPr>
          <a:xfrm>
            <a:off x="1448488" y="132134"/>
            <a:ext cx="3103192" cy="695906"/>
          </a:xfrm>
        </p:spPr>
        <p:txBody>
          <a:bodyPr>
            <a:normAutofit/>
          </a:bodyPr>
          <a:lstStyle/>
          <a:p>
            <a:r>
              <a:rPr lang="da-DK" sz="2500" dirty="0"/>
              <a:t>En mulig kandidat:</a:t>
            </a:r>
          </a:p>
        </p:txBody>
      </p:sp>
      <p:sp>
        <p:nvSpPr>
          <p:cNvPr id="2" name="Titel 1">
            <a:extLst>
              <a:ext uri="{FF2B5EF4-FFF2-40B4-BE49-F238E27FC236}">
                <a16:creationId xmlns:a16="http://schemas.microsoft.com/office/drawing/2014/main" id="{8FCAB95F-152E-DDA8-E239-E0EEA0C1D4FB}"/>
              </a:ext>
            </a:extLst>
          </p:cNvPr>
          <p:cNvSpPr txBox="1">
            <a:spLocks/>
          </p:cNvSpPr>
          <p:nvPr/>
        </p:nvSpPr>
        <p:spPr>
          <a:xfrm>
            <a:off x="1489128" y="778632"/>
            <a:ext cx="3103192" cy="6959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4000" dirty="0"/>
              <a:t>Claude</a:t>
            </a:r>
          </a:p>
        </p:txBody>
      </p:sp>
      <p:sp>
        <p:nvSpPr>
          <p:cNvPr id="3" name="Titel 1">
            <a:extLst>
              <a:ext uri="{FF2B5EF4-FFF2-40B4-BE49-F238E27FC236}">
                <a16:creationId xmlns:a16="http://schemas.microsoft.com/office/drawing/2014/main" id="{EE0FE2F2-96F0-C2C1-649A-F2AC6B1C7FEF}"/>
              </a:ext>
            </a:extLst>
          </p:cNvPr>
          <p:cNvSpPr txBox="1">
            <a:spLocks/>
          </p:cNvSpPr>
          <p:nvPr/>
        </p:nvSpPr>
        <p:spPr>
          <a:xfrm>
            <a:off x="6048086" y="778632"/>
            <a:ext cx="3103192" cy="695906"/>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4000" dirty="0">
                <a:hlinkClick r:id="rId2"/>
              </a:rPr>
              <a:t>https://claude.ai/new</a:t>
            </a:r>
            <a:endParaRPr lang="da-DK" sz="4000" dirty="0"/>
          </a:p>
        </p:txBody>
      </p:sp>
      <p:pic>
        <p:nvPicPr>
          <p:cNvPr id="7" name="Billede 6">
            <a:extLst>
              <a:ext uri="{FF2B5EF4-FFF2-40B4-BE49-F238E27FC236}">
                <a16:creationId xmlns:a16="http://schemas.microsoft.com/office/drawing/2014/main" id="{7DCAD430-5BBD-13F7-49B5-6FE925663F6A}"/>
              </a:ext>
            </a:extLst>
          </p:cNvPr>
          <p:cNvPicPr>
            <a:picLocks noChangeAspect="1"/>
          </p:cNvPicPr>
          <p:nvPr/>
        </p:nvPicPr>
        <p:blipFill>
          <a:blip r:embed="rId3"/>
          <a:stretch>
            <a:fillRect/>
          </a:stretch>
        </p:blipFill>
        <p:spPr>
          <a:xfrm>
            <a:off x="2601104" y="1474538"/>
            <a:ext cx="6989792" cy="5084670"/>
          </a:xfrm>
          <a:prstGeom prst="rect">
            <a:avLst/>
          </a:prstGeom>
        </p:spPr>
      </p:pic>
    </p:spTree>
    <p:extLst>
      <p:ext uri="{BB962C8B-B14F-4D97-AF65-F5344CB8AC3E}">
        <p14:creationId xmlns:p14="http://schemas.microsoft.com/office/powerpoint/2010/main" val="32174186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BB2B5-D281-1D62-26E2-6535D2879EBC}"/>
            </a:ext>
          </a:extLst>
        </p:cNvPr>
        <p:cNvGrpSpPr/>
        <p:nvPr/>
      </p:nvGrpSpPr>
      <p:grpSpPr>
        <a:xfrm>
          <a:off x="0" y="0"/>
          <a:ext cx="0" cy="0"/>
          <a:chOff x="0" y="0"/>
          <a:chExt cx="0" cy="0"/>
        </a:xfrm>
      </p:grpSpPr>
      <p:sp>
        <p:nvSpPr>
          <p:cNvPr id="5" name="Titel 1">
            <a:extLst>
              <a:ext uri="{FF2B5EF4-FFF2-40B4-BE49-F238E27FC236}">
                <a16:creationId xmlns:a16="http://schemas.microsoft.com/office/drawing/2014/main" id="{F59924D9-8AF0-FB77-CCC1-F2E7E1B378CA}"/>
              </a:ext>
            </a:extLst>
          </p:cNvPr>
          <p:cNvSpPr>
            <a:spLocks noGrp="1"/>
          </p:cNvSpPr>
          <p:nvPr>
            <p:ph type="title"/>
          </p:nvPr>
        </p:nvSpPr>
        <p:spPr>
          <a:xfrm>
            <a:off x="1448488" y="132134"/>
            <a:ext cx="3103192" cy="695906"/>
          </a:xfrm>
        </p:spPr>
        <p:txBody>
          <a:bodyPr>
            <a:normAutofit/>
          </a:bodyPr>
          <a:lstStyle/>
          <a:p>
            <a:r>
              <a:rPr lang="da-DK" sz="2500" dirty="0"/>
              <a:t>En mulig kandidat:</a:t>
            </a:r>
          </a:p>
        </p:txBody>
      </p:sp>
      <p:sp>
        <p:nvSpPr>
          <p:cNvPr id="2" name="Titel 1">
            <a:extLst>
              <a:ext uri="{FF2B5EF4-FFF2-40B4-BE49-F238E27FC236}">
                <a16:creationId xmlns:a16="http://schemas.microsoft.com/office/drawing/2014/main" id="{5E59AEAE-92E4-4B11-9BDB-299407A211ED}"/>
              </a:ext>
            </a:extLst>
          </p:cNvPr>
          <p:cNvSpPr txBox="1">
            <a:spLocks/>
          </p:cNvSpPr>
          <p:nvPr/>
        </p:nvSpPr>
        <p:spPr>
          <a:xfrm>
            <a:off x="1489128" y="778632"/>
            <a:ext cx="3103192" cy="6959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4000" dirty="0" err="1"/>
              <a:t>Gemini</a:t>
            </a:r>
            <a:endParaRPr lang="da-DK" sz="4000" dirty="0"/>
          </a:p>
        </p:txBody>
      </p:sp>
      <p:sp>
        <p:nvSpPr>
          <p:cNvPr id="3" name="Titel 1">
            <a:extLst>
              <a:ext uri="{FF2B5EF4-FFF2-40B4-BE49-F238E27FC236}">
                <a16:creationId xmlns:a16="http://schemas.microsoft.com/office/drawing/2014/main" id="{83990997-7876-8F02-C303-8DA742A61742}"/>
              </a:ext>
            </a:extLst>
          </p:cNvPr>
          <p:cNvSpPr txBox="1">
            <a:spLocks/>
          </p:cNvSpPr>
          <p:nvPr/>
        </p:nvSpPr>
        <p:spPr>
          <a:xfrm>
            <a:off x="6048086" y="778632"/>
            <a:ext cx="5569874" cy="6959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100" dirty="0">
                <a:hlinkClick r:id="rId2"/>
              </a:rPr>
              <a:t>https://gemini.google.com/app</a:t>
            </a:r>
            <a:endParaRPr lang="da-DK" sz="3100" dirty="0"/>
          </a:p>
        </p:txBody>
      </p:sp>
      <p:pic>
        <p:nvPicPr>
          <p:cNvPr id="6" name="Billede 5">
            <a:extLst>
              <a:ext uri="{FF2B5EF4-FFF2-40B4-BE49-F238E27FC236}">
                <a16:creationId xmlns:a16="http://schemas.microsoft.com/office/drawing/2014/main" id="{284102C3-B283-81F4-F72F-A26D0E3B58C0}"/>
              </a:ext>
            </a:extLst>
          </p:cNvPr>
          <p:cNvPicPr>
            <a:picLocks noChangeAspect="1"/>
          </p:cNvPicPr>
          <p:nvPr/>
        </p:nvPicPr>
        <p:blipFill>
          <a:blip r:embed="rId3"/>
          <a:stretch>
            <a:fillRect/>
          </a:stretch>
        </p:blipFill>
        <p:spPr>
          <a:xfrm>
            <a:off x="2508478" y="1422400"/>
            <a:ext cx="7175043" cy="5207000"/>
          </a:xfrm>
          <a:prstGeom prst="rect">
            <a:avLst/>
          </a:prstGeom>
        </p:spPr>
      </p:pic>
    </p:spTree>
    <p:extLst>
      <p:ext uri="{BB962C8B-B14F-4D97-AF65-F5344CB8AC3E}">
        <p14:creationId xmlns:p14="http://schemas.microsoft.com/office/powerpoint/2010/main" val="27778150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0EFB7-FAE5-9D2D-A9D8-4766B7E8DE28}"/>
            </a:ext>
          </a:extLst>
        </p:cNvPr>
        <p:cNvGrpSpPr/>
        <p:nvPr/>
      </p:nvGrpSpPr>
      <p:grpSpPr>
        <a:xfrm>
          <a:off x="0" y="0"/>
          <a:ext cx="0" cy="0"/>
          <a:chOff x="0" y="0"/>
          <a:chExt cx="0" cy="0"/>
        </a:xfrm>
      </p:grpSpPr>
      <p:sp>
        <p:nvSpPr>
          <p:cNvPr id="5" name="Titel 1">
            <a:extLst>
              <a:ext uri="{FF2B5EF4-FFF2-40B4-BE49-F238E27FC236}">
                <a16:creationId xmlns:a16="http://schemas.microsoft.com/office/drawing/2014/main" id="{32E4FBFF-8F03-D1F6-E2D0-14BCD6A3C800}"/>
              </a:ext>
            </a:extLst>
          </p:cNvPr>
          <p:cNvSpPr>
            <a:spLocks noGrp="1"/>
          </p:cNvSpPr>
          <p:nvPr>
            <p:ph type="title"/>
          </p:nvPr>
        </p:nvSpPr>
        <p:spPr>
          <a:xfrm>
            <a:off x="1448488" y="132134"/>
            <a:ext cx="3103192" cy="695906"/>
          </a:xfrm>
        </p:spPr>
        <p:txBody>
          <a:bodyPr>
            <a:normAutofit/>
          </a:bodyPr>
          <a:lstStyle/>
          <a:p>
            <a:r>
              <a:rPr lang="da-DK" sz="2500" dirty="0"/>
              <a:t>En mulig kandidat:</a:t>
            </a:r>
          </a:p>
        </p:txBody>
      </p:sp>
      <p:sp>
        <p:nvSpPr>
          <p:cNvPr id="2" name="Titel 1">
            <a:extLst>
              <a:ext uri="{FF2B5EF4-FFF2-40B4-BE49-F238E27FC236}">
                <a16:creationId xmlns:a16="http://schemas.microsoft.com/office/drawing/2014/main" id="{1E953C10-F20F-3C14-0BB3-31A7ED98EE89}"/>
              </a:ext>
            </a:extLst>
          </p:cNvPr>
          <p:cNvSpPr txBox="1">
            <a:spLocks/>
          </p:cNvSpPr>
          <p:nvPr/>
        </p:nvSpPr>
        <p:spPr>
          <a:xfrm>
            <a:off x="1489128" y="778632"/>
            <a:ext cx="3103192" cy="6959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4000" dirty="0"/>
              <a:t>Meta</a:t>
            </a:r>
          </a:p>
        </p:txBody>
      </p:sp>
      <p:sp>
        <p:nvSpPr>
          <p:cNvPr id="3" name="Titel 1">
            <a:extLst>
              <a:ext uri="{FF2B5EF4-FFF2-40B4-BE49-F238E27FC236}">
                <a16:creationId xmlns:a16="http://schemas.microsoft.com/office/drawing/2014/main" id="{4ACEF08A-2620-DA6E-C895-E99EF961C74D}"/>
              </a:ext>
            </a:extLst>
          </p:cNvPr>
          <p:cNvSpPr txBox="1">
            <a:spLocks/>
          </p:cNvSpPr>
          <p:nvPr/>
        </p:nvSpPr>
        <p:spPr>
          <a:xfrm>
            <a:off x="6048086" y="778632"/>
            <a:ext cx="5569874" cy="6959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100" dirty="0">
                <a:hlinkClick r:id="rId2"/>
              </a:rPr>
              <a:t>https://www.meta.ai/</a:t>
            </a:r>
            <a:endParaRPr lang="da-DK" sz="3100" dirty="0"/>
          </a:p>
        </p:txBody>
      </p:sp>
      <p:pic>
        <p:nvPicPr>
          <p:cNvPr id="7" name="Billede 6">
            <a:extLst>
              <a:ext uri="{FF2B5EF4-FFF2-40B4-BE49-F238E27FC236}">
                <a16:creationId xmlns:a16="http://schemas.microsoft.com/office/drawing/2014/main" id="{CDD0B9B5-D907-A2AD-B003-F7A37E8221F8}"/>
              </a:ext>
            </a:extLst>
          </p:cNvPr>
          <p:cNvPicPr>
            <a:picLocks noChangeAspect="1"/>
          </p:cNvPicPr>
          <p:nvPr/>
        </p:nvPicPr>
        <p:blipFill>
          <a:blip r:embed="rId3"/>
          <a:stretch>
            <a:fillRect/>
          </a:stretch>
        </p:blipFill>
        <p:spPr>
          <a:xfrm>
            <a:off x="2661602" y="1603432"/>
            <a:ext cx="6868795" cy="4995487"/>
          </a:xfrm>
          <a:prstGeom prst="rect">
            <a:avLst/>
          </a:prstGeom>
        </p:spPr>
      </p:pic>
    </p:spTree>
    <p:extLst>
      <p:ext uri="{BB962C8B-B14F-4D97-AF65-F5344CB8AC3E}">
        <p14:creationId xmlns:p14="http://schemas.microsoft.com/office/powerpoint/2010/main" val="238327773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0803CD-8B92-AFEE-CF6B-8DC79746CDCD}"/>
              </a:ext>
            </a:extLst>
          </p:cNvPr>
          <p:cNvSpPr>
            <a:spLocks noGrp="1"/>
          </p:cNvSpPr>
          <p:nvPr>
            <p:ph type="title"/>
          </p:nvPr>
        </p:nvSpPr>
        <p:spPr/>
        <p:txBody>
          <a:bodyPr/>
          <a:lstStyle/>
          <a:p>
            <a:r>
              <a:rPr lang="da-DK" dirty="0"/>
              <a:t>Demo med </a:t>
            </a:r>
            <a:r>
              <a:rPr lang="da-DK" dirty="0" err="1"/>
              <a:t>Grok</a:t>
            </a:r>
            <a:endParaRPr lang="da-DK" dirty="0"/>
          </a:p>
        </p:txBody>
      </p:sp>
    </p:spTree>
    <p:extLst>
      <p:ext uri="{BB962C8B-B14F-4D97-AF65-F5344CB8AC3E}">
        <p14:creationId xmlns:p14="http://schemas.microsoft.com/office/powerpoint/2010/main" val="2160829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76AEC-F894-CA65-6B88-15AA6D12B5DB}"/>
            </a:ext>
          </a:extLst>
        </p:cNvPr>
        <p:cNvGrpSpPr/>
        <p:nvPr/>
      </p:nvGrpSpPr>
      <p:grpSpPr>
        <a:xfrm>
          <a:off x="0" y="0"/>
          <a:ext cx="0" cy="0"/>
          <a:chOff x="0" y="0"/>
          <a:chExt cx="0" cy="0"/>
        </a:xfrm>
      </p:grpSpPr>
      <p:sp>
        <p:nvSpPr>
          <p:cNvPr id="3" name="Rektangel: afrundede hjørner 2">
            <a:extLst>
              <a:ext uri="{FF2B5EF4-FFF2-40B4-BE49-F238E27FC236}">
                <a16:creationId xmlns:a16="http://schemas.microsoft.com/office/drawing/2014/main" id="{BABB19BC-A387-5CC5-E71C-9AF44B7817AD}"/>
              </a:ext>
            </a:extLst>
          </p:cNvPr>
          <p:cNvSpPr/>
          <p:nvPr/>
        </p:nvSpPr>
        <p:spPr>
          <a:xfrm>
            <a:off x="8296585" y="2712110"/>
            <a:ext cx="3630578" cy="784555"/>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 name="Titel 1">
            <a:extLst>
              <a:ext uri="{FF2B5EF4-FFF2-40B4-BE49-F238E27FC236}">
                <a16:creationId xmlns:a16="http://schemas.microsoft.com/office/drawing/2014/main" id="{94573B2E-1BDD-5CD6-16AE-6434C33E4357}"/>
              </a:ext>
            </a:extLst>
          </p:cNvPr>
          <p:cNvSpPr txBox="1">
            <a:spLocks/>
          </p:cNvSpPr>
          <p:nvPr/>
        </p:nvSpPr>
        <p:spPr>
          <a:xfrm>
            <a:off x="8296585" y="2577420"/>
            <a:ext cx="3630578" cy="8053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Kladder</a:t>
            </a:r>
          </a:p>
        </p:txBody>
      </p:sp>
      <p:sp>
        <p:nvSpPr>
          <p:cNvPr id="10" name="Pil: højre 9">
            <a:extLst>
              <a:ext uri="{FF2B5EF4-FFF2-40B4-BE49-F238E27FC236}">
                <a16:creationId xmlns:a16="http://schemas.microsoft.com/office/drawing/2014/main" id="{F7872788-4ABE-5B0F-355C-A5C25EDDBA58}"/>
              </a:ext>
            </a:extLst>
          </p:cNvPr>
          <p:cNvSpPr/>
          <p:nvPr/>
        </p:nvSpPr>
        <p:spPr>
          <a:xfrm>
            <a:off x="7439396" y="2949635"/>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afrundede hjørner 10">
            <a:extLst>
              <a:ext uri="{FF2B5EF4-FFF2-40B4-BE49-F238E27FC236}">
                <a16:creationId xmlns:a16="http://schemas.microsoft.com/office/drawing/2014/main" id="{E8C7E33E-FF14-E68C-AC78-138F74E237FD}"/>
              </a:ext>
            </a:extLst>
          </p:cNvPr>
          <p:cNvSpPr/>
          <p:nvPr/>
        </p:nvSpPr>
        <p:spPr>
          <a:xfrm>
            <a:off x="341491" y="268468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Titel 1">
            <a:extLst>
              <a:ext uri="{FF2B5EF4-FFF2-40B4-BE49-F238E27FC236}">
                <a16:creationId xmlns:a16="http://schemas.microsoft.com/office/drawing/2014/main" id="{9B8A80F0-F6D9-723E-6705-C3DA4B120339}"/>
              </a:ext>
            </a:extLst>
          </p:cNvPr>
          <p:cNvSpPr txBox="1">
            <a:spLocks/>
          </p:cNvSpPr>
          <p:nvPr/>
        </p:nvSpPr>
        <p:spPr>
          <a:xfrm>
            <a:off x="439976" y="245296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Tid til læreforberedelse</a:t>
            </a:r>
          </a:p>
        </p:txBody>
      </p:sp>
      <p:sp>
        <p:nvSpPr>
          <p:cNvPr id="13" name="Rektangel: afrundede hjørner 12">
            <a:extLst>
              <a:ext uri="{FF2B5EF4-FFF2-40B4-BE49-F238E27FC236}">
                <a16:creationId xmlns:a16="http://schemas.microsoft.com/office/drawing/2014/main" id="{2E3348B0-ACCD-01D6-5F81-D9391E07FDD3}"/>
              </a:ext>
            </a:extLst>
          </p:cNvPr>
          <p:cNvSpPr/>
          <p:nvPr/>
        </p:nvSpPr>
        <p:spPr>
          <a:xfrm>
            <a:off x="4454958" y="1797394"/>
            <a:ext cx="2668574" cy="2510899"/>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 name="Titel 1">
            <a:extLst>
              <a:ext uri="{FF2B5EF4-FFF2-40B4-BE49-F238E27FC236}">
                <a16:creationId xmlns:a16="http://schemas.microsoft.com/office/drawing/2014/main" id="{491612A8-BC90-752C-C8E7-DEAD39305989}"/>
              </a:ext>
            </a:extLst>
          </p:cNvPr>
          <p:cNvSpPr txBox="1">
            <a:spLocks/>
          </p:cNvSpPr>
          <p:nvPr/>
        </p:nvSpPr>
        <p:spPr>
          <a:xfrm>
            <a:off x="4900448" y="2244107"/>
            <a:ext cx="1756384" cy="135497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7000" b="1" dirty="0"/>
              <a:t>AI</a:t>
            </a:r>
          </a:p>
        </p:txBody>
      </p:sp>
      <p:sp>
        <p:nvSpPr>
          <p:cNvPr id="15" name="Pil: højre 14">
            <a:extLst>
              <a:ext uri="{FF2B5EF4-FFF2-40B4-BE49-F238E27FC236}">
                <a16:creationId xmlns:a16="http://schemas.microsoft.com/office/drawing/2014/main" id="{72FB9B6F-65F5-59DF-10E2-31035B2F619E}"/>
              </a:ext>
            </a:extLst>
          </p:cNvPr>
          <p:cNvSpPr/>
          <p:nvPr/>
        </p:nvSpPr>
        <p:spPr>
          <a:xfrm>
            <a:off x="3621024" y="3052843"/>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afrundede hjørner 5">
            <a:extLst>
              <a:ext uri="{FF2B5EF4-FFF2-40B4-BE49-F238E27FC236}">
                <a16:creationId xmlns:a16="http://schemas.microsoft.com/office/drawing/2014/main" id="{F1DBC775-8A71-211B-D11E-48D576CCF913}"/>
              </a:ext>
            </a:extLst>
          </p:cNvPr>
          <p:cNvSpPr/>
          <p:nvPr/>
        </p:nvSpPr>
        <p:spPr>
          <a:xfrm>
            <a:off x="8302935" y="3575710"/>
            <a:ext cx="3630578" cy="784555"/>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itel 1">
            <a:extLst>
              <a:ext uri="{FF2B5EF4-FFF2-40B4-BE49-F238E27FC236}">
                <a16:creationId xmlns:a16="http://schemas.microsoft.com/office/drawing/2014/main" id="{4C234FCF-DAAD-34E9-9092-2E0F17F87F3A}"/>
              </a:ext>
            </a:extLst>
          </p:cNvPr>
          <p:cNvSpPr txBox="1">
            <a:spLocks/>
          </p:cNvSpPr>
          <p:nvPr/>
        </p:nvSpPr>
        <p:spPr>
          <a:xfrm>
            <a:off x="8302935" y="3441020"/>
            <a:ext cx="3630578" cy="8053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Ideer</a:t>
            </a:r>
          </a:p>
        </p:txBody>
      </p:sp>
      <p:sp>
        <p:nvSpPr>
          <p:cNvPr id="8" name="Rektangel: afrundede hjørner 7">
            <a:extLst>
              <a:ext uri="{FF2B5EF4-FFF2-40B4-BE49-F238E27FC236}">
                <a16:creationId xmlns:a16="http://schemas.microsoft.com/office/drawing/2014/main" id="{185A9243-7F22-9BD3-8A3D-BE357F50936A}"/>
              </a:ext>
            </a:extLst>
          </p:cNvPr>
          <p:cNvSpPr/>
          <p:nvPr/>
        </p:nvSpPr>
        <p:spPr>
          <a:xfrm>
            <a:off x="8309285" y="1848510"/>
            <a:ext cx="3630578" cy="784555"/>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 name="Titel 1">
            <a:extLst>
              <a:ext uri="{FF2B5EF4-FFF2-40B4-BE49-F238E27FC236}">
                <a16:creationId xmlns:a16="http://schemas.microsoft.com/office/drawing/2014/main" id="{8D94FFC8-6223-38E4-DDE3-D8CE5E3B78B5}"/>
              </a:ext>
            </a:extLst>
          </p:cNvPr>
          <p:cNvSpPr txBox="1">
            <a:spLocks/>
          </p:cNvSpPr>
          <p:nvPr/>
        </p:nvSpPr>
        <p:spPr>
          <a:xfrm>
            <a:off x="8309285" y="1713820"/>
            <a:ext cx="3630578" cy="8053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Struktur/stillads</a:t>
            </a:r>
          </a:p>
        </p:txBody>
      </p:sp>
      <p:sp>
        <p:nvSpPr>
          <p:cNvPr id="2" name="Rektangel: afrundede hjørner 1">
            <a:extLst>
              <a:ext uri="{FF2B5EF4-FFF2-40B4-BE49-F238E27FC236}">
                <a16:creationId xmlns:a16="http://schemas.microsoft.com/office/drawing/2014/main" id="{643DA43A-73A0-7026-6DA9-9D1C0C800B28}"/>
              </a:ext>
            </a:extLst>
          </p:cNvPr>
          <p:cNvSpPr/>
          <p:nvPr/>
        </p:nvSpPr>
        <p:spPr>
          <a:xfrm>
            <a:off x="347841" y="393563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 name="Titel 1">
            <a:extLst>
              <a:ext uri="{FF2B5EF4-FFF2-40B4-BE49-F238E27FC236}">
                <a16:creationId xmlns:a16="http://schemas.microsoft.com/office/drawing/2014/main" id="{BE086EBF-FE95-A513-AA00-D5EE3EF0DE3F}"/>
              </a:ext>
            </a:extLst>
          </p:cNvPr>
          <p:cNvSpPr txBox="1">
            <a:spLocks/>
          </p:cNvSpPr>
          <p:nvPr/>
        </p:nvSpPr>
        <p:spPr>
          <a:xfrm>
            <a:off x="446326" y="370391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Hensigten med materialet</a:t>
            </a:r>
          </a:p>
        </p:txBody>
      </p:sp>
      <p:sp>
        <p:nvSpPr>
          <p:cNvPr id="17" name="Titel 1">
            <a:extLst>
              <a:ext uri="{FF2B5EF4-FFF2-40B4-BE49-F238E27FC236}">
                <a16:creationId xmlns:a16="http://schemas.microsoft.com/office/drawing/2014/main" id="{88275A6D-0699-0B94-D07B-D3D932AF3D4E}"/>
              </a:ext>
            </a:extLst>
          </p:cNvPr>
          <p:cNvSpPr>
            <a:spLocks noGrp="1"/>
          </p:cNvSpPr>
          <p:nvPr>
            <p:ph type="ctrTitle"/>
          </p:nvPr>
        </p:nvSpPr>
        <p:spPr>
          <a:xfrm>
            <a:off x="264836" y="167962"/>
            <a:ext cx="11662327" cy="999177"/>
          </a:xfrm>
        </p:spPr>
        <p:txBody>
          <a:bodyPr>
            <a:normAutofit/>
          </a:bodyPr>
          <a:lstStyle/>
          <a:p>
            <a:r>
              <a:rPr lang="da-DK" sz="3000" dirty="0"/>
              <a:t>Kan AI lave nyt undervisningsmateriale?</a:t>
            </a:r>
          </a:p>
        </p:txBody>
      </p:sp>
      <p:sp>
        <p:nvSpPr>
          <p:cNvPr id="16" name="Titel 1">
            <a:extLst>
              <a:ext uri="{FF2B5EF4-FFF2-40B4-BE49-F238E27FC236}">
                <a16:creationId xmlns:a16="http://schemas.microsoft.com/office/drawing/2014/main" id="{95AB6340-A0CD-B2C8-374C-D72A270ADCBA}"/>
              </a:ext>
            </a:extLst>
          </p:cNvPr>
          <p:cNvSpPr txBox="1">
            <a:spLocks/>
          </p:cNvSpPr>
          <p:nvPr/>
        </p:nvSpPr>
        <p:spPr>
          <a:xfrm>
            <a:off x="4087089" y="4755006"/>
            <a:ext cx="4017819" cy="180281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a-DK" sz="2000" dirty="0"/>
              <a:t>- Konstruer opgaver?</a:t>
            </a:r>
          </a:p>
          <a:p>
            <a:pPr algn="l"/>
            <a:r>
              <a:rPr lang="da-DK" sz="2000" dirty="0"/>
              <a:t>- Konstruer power point struktur?</a:t>
            </a:r>
          </a:p>
          <a:p>
            <a:pPr algn="l"/>
            <a:r>
              <a:rPr lang="da-DK" sz="2000" dirty="0"/>
              <a:t>- Nye ideer til undervisning?</a:t>
            </a:r>
          </a:p>
          <a:p>
            <a:pPr algn="l"/>
            <a:r>
              <a:rPr lang="da-DK" sz="2000" dirty="0"/>
              <a:t>- Sparring omkring emner?</a:t>
            </a:r>
          </a:p>
          <a:p>
            <a:pPr algn="l"/>
            <a:r>
              <a:rPr lang="da-DK" sz="2000" dirty="0"/>
              <a:t>- Uddybning af fagudtryk?</a:t>
            </a:r>
          </a:p>
          <a:p>
            <a:pPr algn="l"/>
            <a:r>
              <a:rPr lang="da-DK" sz="2000" dirty="0"/>
              <a:t>- Hjælp til individuelle emner?</a:t>
            </a:r>
          </a:p>
        </p:txBody>
      </p:sp>
      <p:sp>
        <p:nvSpPr>
          <p:cNvPr id="18" name="Rektangel: afrundede hjørner 17">
            <a:extLst>
              <a:ext uri="{FF2B5EF4-FFF2-40B4-BE49-F238E27FC236}">
                <a16:creationId xmlns:a16="http://schemas.microsoft.com/office/drawing/2014/main" id="{DBE09011-C596-E45A-C8B7-5C7DB46938CF}"/>
              </a:ext>
            </a:extLst>
          </p:cNvPr>
          <p:cNvSpPr/>
          <p:nvPr/>
        </p:nvSpPr>
        <p:spPr>
          <a:xfrm>
            <a:off x="4032044" y="4678218"/>
            <a:ext cx="3643374" cy="1967346"/>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19" name="Lige pilforbindelse 18">
            <a:extLst>
              <a:ext uri="{FF2B5EF4-FFF2-40B4-BE49-F238E27FC236}">
                <a16:creationId xmlns:a16="http://schemas.microsoft.com/office/drawing/2014/main" id="{CA2291B2-6937-AB9F-3212-3AE706AF2410}"/>
              </a:ext>
            </a:extLst>
          </p:cNvPr>
          <p:cNvCxnSpPr>
            <a:cxnSpLocks/>
          </p:cNvCxnSpPr>
          <p:nvPr/>
        </p:nvCxnSpPr>
        <p:spPr>
          <a:xfrm flipH="1" flipV="1">
            <a:off x="3556599" y="5002090"/>
            <a:ext cx="316304" cy="105619"/>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680397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070F4-6750-C7FA-0CE5-FD64743B9E5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00A73C9-DD39-7EF3-8FB5-6F642580FAFF}"/>
              </a:ext>
            </a:extLst>
          </p:cNvPr>
          <p:cNvSpPr>
            <a:spLocks noGrp="1"/>
          </p:cNvSpPr>
          <p:nvPr>
            <p:ph type="title"/>
          </p:nvPr>
        </p:nvSpPr>
        <p:spPr/>
        <p:txBody>
          <a:bodyPr/>
          <a:lstStyle/>
          <a:p>
            <a:r>
              <a:rPr lang="da-DK" dirty="0"/>
              <a:t>Demo med </a:t>
            </a:r>
            <a:r>
              <a:rPr lang="da-DK" dirty="0" err="1"/>
              <a:t>Grok</a:t>
            </a:r>
            <a:endParaRPr lang="da-DK" dirty="0"/>
          </a:p>
        </p:txBody>
      </p:sp>
      <p:pic>
        <p:nvPicPr>
          <p:cNvPr id="4" name="Billede 3">
            <a:extLst>
              <a:ext uri="{FF2B5EF4-FFF2-40B4-BE49-F238E27FC236}">
                <a16:creationId xmlns:a16="http://schemas.microsoft.com/office/drawing/2014/main" id="{47B61924-C55E-A1B7-D219-B5F96DEB952E}"/>
              </a:ext>
            </a:extLst>
          </p:cNvPr>
          <p:cNvPicPr>
            <a:picLocks noChangeAspect="1"/>
          </p:cNvPicPr>
          <p:nvPr/>
        </p:nvPicPr>
        <p:blipFill>
          <a:blip r:embed="rId2"/>
          <a:stretch>
            <a:fillRect/>
          </a:stretch>
        </p:blipFill>
        <p:spPr>
          <a:xfrm>
            <a:off x="6414494" y="2098040"/>
            <a:ext cx="4939306" cy="3632200"/>
          </a:xfrm>
          <a:prstGeom prst="rect">
            <a:avLst/>
          </a:prstGeom>
        </p:spPr>
      </p:pic>
    </p:spTree>
    <p:extLst>
      <p:ext uri="{BB962C8B-B14F-4D97-AF65-F5344CB8AC3E}">
        <p14:creationId xmlns:p14="http://schemas.microsoft.com/office/powerpoint/2010/main" val="420020398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D23C7-ED64-0C93-F17D-DE6DBE8CB91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62C76D4-D60F-5CD9-85E0-342128BB8734}"/>
              </a:ext>
            </a:extLst>
          </p:cNvPr>
          <p:cNvSpPr>
            <a:spLocks noGrp="1"/>
          </p:cNvSpPr>
          <p:nvPr>
            <p:ph type="title"/>
          </p:nvPr>
        </p:nvSpPr>
        <p:spPr/>
        <p:txBody>
          <a:bodyPr/>
          <a:lstStyle/>
          <a:p>
            <a:r>
              <a:rPr lang="da-DK" dirty="0"/>
              <a:t>Demo med </a:t>
            </a:r>
            <a:r>
              <a:rPr lang="da-DK" dirty="0" err="1"/>
              <a:t>Grok</a:t>
            </a:r>
            <a:endParaRPr lang="da-DK" dirty="0"/>
          </a:p>
        </p:txBody>
      </p:sp>
      <p:pic>
        <p:nvPicPr>
          <p:cNvPr id="5" name="Billede 4">
            <a:extLst>
              <a:ext uri="{FF2B5EF4-FFF2-40B4-BE49-F238E27FC236}">
                <a16:creationId xmlns:a16="http://schemas.microsoft.com/office/drawing/2014/main" id="{52FF8751-2C9E-B8D2-38B8-39B794E75624}"/>
              </a:ext>
            </a:extLst>
          </p:cNvPr>
          <p:cNvPicPr>
            <a:picLocks noChangeAspect="1"/>
          </p:cNvPicPr>
          <p:nvPr/>
        </p:nvPicPr>
        <p:blipFill>
          <a:blip r:embed="rId2"/>
          <a:stretch>
            <a:fillRect/>
          </a:stretch>
        </p:blipFill>
        <p:spPr>
          <a:xfrm>
            <a:off x="1194697" y="1610360"/>
            <a:ext cx="10159103" cy="4470992"/>
          </a:xfrm>
          <a:prstGeom prst="rect">
            <a:avLst/>
          </a:prstGeom>
        </p:spPr>
      </p:pic>
    </p:spTree>
    <p:extLst>
      <p:ext uri="{BB962C8B-B14F-4D97-AF65-F5344CB8AC3E}">
        <p14:creationId xmlns:p14="http://schemas.microsoft.com/office/powerpoint/2010/main" val="210082789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BD140-8B8A-58DC-7A2C-A53C75E1724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9548B56-480F-5F9A-BB6B-3ECB95AC26FD}"/>
              </a:ext>
            </a:extLst>
          </p:cNvPr>
          <p:cNvSpPr>
            <a:spLocks noGrp="1"/>
          </p:cNvSpPr>
          <p:nvPr>
            <p:ph type="title"/>
          </p:nvPr>
        </p:nvSpPr>
        <p:spPr/>
        <p:txBody>
          <a:bodyPr/>
          <a:lstStyle/>
          <a:p>
            <a:r>
              <a:rPr lang="da-DK" dirty="0"/>
              <a:t>Demo med </a:t>
            </a:r>
            <a:r>
              <a:rPr lang="da-DK" dirty="0" err="1"/>
              <a:t>Grok</a:t>
            </a:r>
            <a:endParaRPr lang="da-DK" dirty="0"/>
          </a:p>
        </p:txBody>
      </p:sp>
      <p:pic>
        <p:nvPicPr>
          <p:cNvPr id="5" name="Billede 4">
            <a:extLst>
              <a:ext uri="{FF2B5EF4-FFF2-40B4-BE49-F238E27FC236}">
                <a16:creationId xmlns:a16="http://schemas.microsoft.com/office/drawing/2014/main" id="{17710BCE-DCB1-EC82-0AFF-2E8A509E1893}"/>
              </a:ext>
            </a:extLst>
          </p:cNvPr>
          <p:cNvPicPr>
            <a:picLocks noChangeAspect="1"/>
          </p:cNvPicPr>
          <p:nvPr/>
        </p:nvPicPr>
        <p:blipFill>
          <a:blip r:embed="rId2"/>
          <a:stretch>
            <a:fillRect/>
          </a:stretch>
        </p:blipFill>
        <p:spPr>
          <a:xfrm>
            <a:off x="770849" y="1590040"/>
            <a:ext cx="10650301" cy="4709160"/>
          </a:xfrm>
          <a:prstGeom prst="rect">
            <a:avLst/>
          </a:prstGeom>
        </p:spPr>
      </p:pic>
    </p:spTree>
    <p:extLst>
      <p:ext uri="{BB962C8B-B14F-4D97-AF65-F5344CB8AC3E}">
        <p14:creationId xmlns:p14="http://schemas.microsoft.com/office/powerpoint/2010/main" val="301156709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7BDEC-5F84-F504-CEA6-EC8EDD591FE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25AC7A7-AFD7-6DD3-EA37-99E0BBA958AD}"/>
              </a:ext>
            </a:extLst>
          </p:cNvPr>
          <p:cNvSpPr>
            <a:spLocks noGrp="1"/>
          </p:cNvSpPr>
          <p:nvPr>
            <p:ph type="title"/>
          </p:nvPr>
        </p:nvSpPr>
        <p:spPr/>
        <p:txBody>
          <a:bodyPr/>
          <a:lstStyle/>
          <a:p>
            <a:r>
              <a:rPr lang="da-DK" dirty="0"/>
              <a:t>Demo med </a:t>
            </a:r>
            <a:r>
              <a:rPr lang="da-DK" dirty="0" err="1"/>
              <a:t>Grok</a:t>
            </a:r>
            <a:endParaRPr lang="da-DK" dirty="0"/>
          </a:p>
        </p:txBody>
      </p:sp>
      <p:pic>
        <p:nvPicPr>
          <p:cNvPr id="4" name="Billede 3">
            <a:extLst>
              <a:ext uri="{FF2B5EF4-FFF2-40B4-BE49-F238E27FC236}">
                <a16:creationId xmlns:a16="http://schemas.microsoft.com/office/drawing/2014/main" id="{C101AAED-04B4-48C6-5103-B892A46F4CFD}"/>
              </a:ext>
            </a:extLst>
          </p:cNvPr>
          <p:cNvPicPr>
            <a:picLocks noChangeAspect="1"/>
          </p:cNvPicPr>
          <p:nvPr/>
        </p:nvPicPr>
        <p:blipFill>
          <a:blip r:embed="rId2"/>
          <a:stretch>
            <a:fillRect/>
          </a:stretch>
        </p:blipFill>
        <p:spPr>
          <a:xfrm>
            <a:off x="749300" y="1581159"/>
            <a:ext cx="10693400" cy="4699758"/>
          </a:xfrm>
          <a:prstGeom prst="rect">
            <a:avLst/>
          </a:prstGeom>
        </p:spPr>
      </p:pic>
    </p:spTree>
    <p:extLst>
      <p:ext uri="{BB962C8B-B14F-4D97-AF65-F5344CB8AC3E}">
        <p14:creationId xmlns:p14="http://schemas.microsoft.com/office/powerpoint/2010/main" val="418542448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F338F-2D1F-1994-FA46-2F774581431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3585459-D6D3-1505-1E03-99DFE867F135}"/>
              </a:ext>
            </a:extLst>
          </p:cNvPr>
          <p:cNvSpPr>
            <a:spLocks noGrp="1"/>
          </p:cNvSpPr>
          <p:nvPr>
            <p:ph type="title"/>
          </p:nvPr>
        </p:nvSpPr>
        <p:spPr/>
        <p:txBody>
          <a:bodyPr/>
          <a:lstStyle/>
          <a:p>
            <a:r>
              <a:rPr lang="da-DK" dirty="0"/>
              <a:t>Demo med </a:t>
            </a:r>
            <a:r>
              <a:rPr lang="da-DK" dirty="0" err="1"/>
              <a:t>Grok</a:t>
            </a:r>
            <a:endParaRPr lang="da-DK" dirty="0"/>
          </a:p>
        </p:txBody>
      </p:sp>
      <p:pic>
        <p:nvPicPr>
          <p:cNvPr id="4" name="Billede 3">
            <a:extLst>
              <a:ext uri="{FF2B5EF4-FFF2-40B4-BE49-F238E27FC236}">
                <a16:creationId xmlns:a16="http://schemas.microsoft.com/office/drawing/2014/main" id="{B0117736-1888-DA3C-F44E-46A25B329E16}"/>
              </a:ext>
            </a:extLst>
          </p:cNvPr>
          <p:cNvPicPr>
            <a:picLocks noChangeAspect="1"/>
          </p:cNvPicPr>
          <p:nvPr/>
        </p:nvPicPr>
        <p:blipFill>
          <a:blip r:embed="rId2"/>
          <a:stretch>
            <a:fillRect/>
          </a:stretch>
        </p:blipFill>
        <p:spPr>
          <a:xfrm>
            <a:off x="1107440" y="1630627"/>
            <a:ext cx="9977120" cy="4401037"/>
          </a:xfrm>
          <a:prstGeom prst="rect">
            <a:avLst/>
          </a:prstGeom>
        </p:spPr>
      </p:pic>
    </p:spTree>
    <p:extLst>
      <p:ext uri="{BB962C8B-B14F-4D97-AF65-F5344CB8AC3E}">
        <p14:creationId xmlns:p14="http://schemas.microsoft.com/office/powerpoint/2010/main" val="101715060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7B3FF-9434-DAEA-143F-B9FE391B3BF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4683AD9-EBF6-03F1-A46E-1A2A7355DDED}"/>
              </a:ext>
            </a:extLst>
          </p:cNvPr>
          <p:cNvSpPr>
            <a:spLocks noGrp="1"/>
          </p:cNvSpPr>
          <p:nvPr>
            <p:ph type="title"/>
          </p:nvPr>
        </p:nvSpPr>
        <p:spPr/>
        <p:txBody>
          <a:bodyPr/>
          <a:lstStyle/>
          <a:p>
            <a:r>
              <a:rPr lang="da-DK" dirty="0"/>
              <a:t>Demo med </a:t>
            </a:r>
            <a:r>
              <a:rPr lang="da-DK" dirty="0" err="1"/>
              <a:t>Grok</a:t>
            </a:r>
            <a:endParaRPr lang="da-DK" dirty="0"/>
          </a:p>
        </p:txBody>
      </p:sp>
      <p:pic>
        <p:nvPicPr>
          <p:cNvPr id="4" name="Billede 3">
            <a:extLst>
              <a:ext uri="{FF2B5EF4-FFF2-40B4-BE49-F238E27FC236}">
                <a16:creationId xmlns:a16="http://schemas.microsoft.com/office/drawing/2014/main" id="{74391CB8-B3C0-03A6-9B66-AC4A40431E4A}"/>
              </a:ext>
            </a:extLst>
          </p:cNvPr>
          <p:cNvPicPr>
            <a:picLocks noChangeAspect="1"/>
          </p:cNvPicPr>
          <p:nvPr/>
        </p:nvPicPr>
        <p:blipFill>
          <a:blip r:embed="rId2"/>
          <a:stretch>
            <a:fillRect/>
          </a:stretch>
        </p:blipFill>
        <p:spPr>
          <a:xfrm>
            <a:off x="715258" y="1618064"/>
            <a:ext cx="10761483" cy="4427136"/>
          </a:xfrm>
          <a:prstGeom prst="rect">
            <a:avLst/>
          </a:prstGeom>
        </p:spPr>
      </p:pic>
    </p:spTree>
    <p:extLst>
      <p:ext uri="{BB962C8B-B14F-4D97-AF65-F5344CB8AC3E}">
        <p14:creationId xmlns:p14="http://schemas.microsoft.com/office/powerpoint/2010/main" val="34557039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11B2C-B0BC-3B32-F251-41858EA819F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6183C6E-81E3-EDF1-A49D-1CEF669192ED}"/>
              </a:ext>
            </a:extLst>
          </p:cNvPr>
          <p:cNvSpPr>
            <a:spLocks noGrp="1"/>
          </p:cNvSpPr>
          <p:nvPr>
            <p:ph type="title"/>
          </p:nvPr>
        </p:nvSpPr>
        <p:spPr/>
        <p:txBody>
          <a:bodyPr/>
          <a:lstStyle/>
          <a:p>
            <a:r>
              <a:rPr lang="da-DK" dirty="0"/>
              <a:t>Demo med </a:t>
            </a:r>
            <a:r>
              <a:rPr lang="da-DK" dirty="0" err="1"/>
              <a:t>Grok</a:t>
            </a:r>
            <a:endParaRPr lang="da-DK" dirty="0"/>
          </a:p>
        </p:txBody>
      </p:sp>
      <p:pic>
        <p:nvPicPr>
          <p:cNvPr id="4" name="Billede 3">
            <a:extLst>
              <a:ext uri="{FF2B5EF4-FFF2-40B4-BE49-F238E27FC236}">
                <a16:creationId xmlns:a16="http://schemas.microsoft.com/office/drawing/2014/main" id="{80C8E672-3BF8-10CC-6011-B94EA181F4C2}"/>
              </a:ext>
            </a:extLst>
          </p:cNvPr>
          <p:cNvPicPr>
            <a:picLocks noChangeAspect="1"/>
          </p:cNvPicPr>
          <p:nvPr/>
        </p:nvPicPr>
        <p:blipFill>
          <a:blip r:embed="rId2"/>
          <a:stretch>
            <a:fillRect/>
          </a:stretch>
        </p:blipFill>
        <p:spPr>
          <a:xfrm>
            <a:off x="1087120" y="1547414"/>
            <a:ext cx="10596880" cy="4382168"/>
          </a:xfrm>
          <a:prstGeom prst="rect">
            <a:avLst/>
          </a:prstGeom>
        </p:spPr>
      </p:pic>
    </p:spTree>
    <p:extLst>
      <p:ext uri="{BB962C8B-B14F-4D97-AF65-F5344CB8AC3E}">
        <p14:creationId xmlns:p14="http://schemas.microsoft.com/office/powerpoint/2010/main" val="147762117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2866A-F87A-8D46-D280-8CEA4E16DE5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E50543C-766B-3169-2973-38D951904881}"/>
              </a:ext>
            </a:extLst>
          </p:cNvPr>
          <p:cNvSpPr>
            <a:spLocks noGrp="1"/>
          </p:cNvSpPr>
          <p:nvPr>
            <p:ph type="title"/>
          </p:nvPr>
        </p:nvSpPr>
        <p:spPr/>
        <p:txBody>
          <a:bodyPr/>
          <a:lstStyle/>
          <a:p>
            <a:r>
              <a:rPr lang="da-DK" dirty="0"/>
              <a:t>Demo med </a:t>
            </a:r>
            <a:r>
              <a:rPr lang="da-DK" dirty="0" err="1"/>
              <a:t>Grok</a:t>
            </a:r>
            <a:endParaRPr lang="da-DK" dirty="0"/>
          </a:p>
        </p:txBody>
      </p:sp>
      <p:pic>
        <p:nvPicPr>
          <p:cNvPr id="4" name="Billede 3">
            <a:extLst>
              <a:ext uri="{FF2B5EF4-FFF2-40B4-BE49-F238E27FC236}">
                <a16:creationId xmlns:a16="http://schemas.microsoft.com/office/drawing/2014/main" id="{110FDF15-83D9-AA17-16E1-943FAF7D4629}"/>
              </a:ext>
            </a:extLst>
          </p:cNvPr>
          <p:cNvPicPr>
            <a:picLocks noChangeAspect="1"/>
          </p:cNvPicPr>
          <p:nvPr/>
        </p:nvPicPr>
        <p:blipFill>
          <a:blip r:embed="rId2"/>
          <a:stretch>
            <a:fillRect/>
          </a:stretch>
        </p:blipFill>
        <p:spPr>
          <a:xfrm>
            <a:off x="873760" y="1643245"/>
            <a:ext cx="10444480" cy="4435566"/>
          </a:xfrm>
          <a:prstGeom prst="rect">
            <a:avLst/>
          </a:prstGeom>
        </p:spPr>
      </p:pic>
    </p:spTree>
    <p:extLst>
      <p:ext uri="{BB962C8B-B14F-4D97-AF65-F5344CB8AC3E}">
        <p14:creationId xmlns:p14="http://schemas.microsoft.com/office/powerpoint/2010/main" val="138234168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3097E-4F11-C89A-8C0D-A245E7D04FD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3BCD091-D57F-9D59-F0B6-10FF082FCDB3}"/>
              </a:ext>
            </a:extLst>
          </p:cNvPr>
          <p:cNvSpPr>
            <a:spLocks noGrp="1"/>
          </p:cNvSpPr>
          <p:nvPr>
            <p:ph type="title"/>
          </p:nvPr>
        </p:nvSpPr>
        <p:spPr/>
        <p:txBody>
          <a:bodyPr/>
          <a:lstStyle/>
          <a:p>
            <a:r>
              <a:rPr lang="da-DK" dirty="0"/>
              <a:t>Demo med </a:t>
            </a:r>
            <a:r>
              <a:rPr lang="da-DK" dirty="0" err="1"/>
              <a:t>Grok</a:t>
            </a:r>
            <a:endParaRPr lang="da-DK" dirty="0"/>
          </a:p>
        </p:txBody>
      </p:sp>
      <p:pic>
        <p:nvPicPr>
          <p:cNvPr id="4" name="Billede 3">
            <a:extLst>
              <a:ext uri="{FF2B5EF4-FFF2-40B4-BE49-F238E27FC236}">
                <a16:creationId xmlns:a16="http://schemas.microsoft.com/office/drawing/2014/main" id="{D5D76E40-4A2B-C5A5-EB3F-6556ABADFD8B}"/>
              </a:ext>
            </a:extLst>
          </p:cNvPr>
          <p:cNvPicPr>
            <a:picLocks noChangeAspect="1"/>
          </p:cNvPicPr>
          <p:nvPr/>
        </p:nvPicPr>
        <p:blipFill>
          <a:blip r:embed="rId2"/>
          <a:stretch>
            <a:fillRect/>
          </a:stretch>
        </p:blipFill>
        <p:spPr>
          <a:xfrm>
            <a:off x="873760" y="1643245"/>
            <a:ext cx="10444480" cy="4435566"/>
          </a:xfrm>
          <a:prstGeom prst="rect">
            <a:avLst/>
          </a:prstGeom>
        </p:spPr>
      </p:pic>
      <p:sp>
        <p:nvSpPr>
          <p:cNvPr id="3" name="Rektangel: afrundede hjørner 2">
            <a:extLst>
              <a:ext uri="{FF2B5EF4-FFF2-40B4-BE49-F238E27FC236}">
                <a16:creationId xmlns:a16="http://schemas.microsoft.com/office/drawing/2014/main" id="{D13FF686-06DE-A207-ECA6-74D7B4FC7E70}"/>
              </a:ext>
            </a:extLst>
          </p:cNvPr>
          <p:cNvSpPr/>
          <p:nvPr/>
        </p:nvSpPr>
        <p:spPr>
          <a:xfrm>
            <a:off x="5850960" y="3429000"/>
            <a:ext cx="2622480" cy="690880"/>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393135580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B9FD3-DB5F-59E9-4AB6-FCE928403D0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A580D64-510C-6A33-6959-4180F5BE9457}"/>
              </a:ext>
            </a:extLst>
          </p:cNvPr>
          <p:cNvSpPr>
            <a:spLocks noGrp="1"/>
          </p:cNvSpPr>
          <p:nvPr>
            <p:ph type="title"/>
          </p:nvPr>
        </p:nvSpPr>
        <p:spPr/>
        <p:txBody>
          <a:bodyPr/>
          <a:lstStyle/>
          <a:p>
            <a:r>
              <a:rPr lang="da-DK" dirty="0"/>
              <a:t>Demo med </a:t>
            </a:r>
            <a:r>
              <a:rPr lang="da-DK" dirty="0" err="1"/>
              <a:t>Grok</a:t>
            </a:r>
            <a:endParaRPr lang="da-DK" dirty="0"/>
          </a:p>
        </p:txBody>
      </p:sp>
      <p:pic>
        <p:nvPicPr>
          <p:cNvPr id="5" name="Billede 4">
            <a:extLst>
              <a:ext uri="{FF2B5EF4-FFF2-40B4-BE49-F238E27FC236}">
                <a16:creationId xmlns:a16="http://schemas.microsoft.com/office/drawing/2014/main" id="{622DB278-172A-65E9-FD15-B9AD686EF567}"/>
              </a:ext>
            </a:extLst>
          </p:cNvPr>
          <p:cNvPicPr>
            <a:picLocks noChangeAspect="1"/>
          </p:cNvPicPr>
          <p:nvPr/>
        </p:nvPicPr>
        <p:blipFill>
          <a:blip r:embed="rId2"/>
          <a:stretch>
            <a:fillRect/>
          </a:stretch>
        </p:blipFill>
        <p:spPr>
          <a:xfrm>
            <a:off x="739140" y="1747794"/>
            <a:ext cx="10713720" cy="4431001"/>
          </a:xfrm>
          <a:prstGeom prst="rect">
            <a:avLst/>
          </a:prstGeom>
        </p:spPr>
      </p:pic>
    </p:spTree>
    <p:extLst>
      <p:ext uri="{BB962C8B-B14F-4D97-AF65-F5344CB8AC3E}">
        <p14:creationId xmlns:p14="http://schemas.microsoft.com/office/powerpoint/2010/main" val="33338742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afrundede hjørner 2">
            <a:extLst>
              <a:ext uri="{FF2B5EF4-FFF2-40B4-BE49-F238E27FC236}">
                <a16:creationId xmlns:a16="http://schemas.microsoft.com/office/drawing/2014/main" id="{C87A2486-AFCE-02A2-D94B-0B5B2DD925B5}"/>
              </a:ext>
            </a:extLst>
          </p:cNvPr>
          <p:cNvSpPr/>
          <p:nvPr/>
        </p:nvSpPr>
        <p:spPr>
          <a:xfrm>
            <a:off x="8296585" y="2712110"/>
            <a:ext cx="3630578" cy="784555"/>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 name="Titel 1">
            <a:extLst>
              <a:ext uri="{FF2B5EF4-FFF2-40B4-BE49-F238E27FC236}">
                <a16:creationId xmlns:a16="http://schemas.microsoft.com/office/drawing/2014/main" id="{6A2F3B5D-7114-62FE-C849-19A3E91B0BB8}"/>
              </a:ext>
            </a:extLst>
          </p:cNvPr>
          <p:cNvSpPr txBox="1">
            <a:spLocks/>
          </p:cNvSpPr>
          <p:nvPr/>
        </p:nvSpPr>
        <p:spPr>
          <a:xfrm>
            <a:off x="8296585" y="2577420"/>
            <a:ext cx="3630578" cy="8053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Kladder</a:t>
            </a:r>
          </a:p>
        </p:txBody>
      </p:sp>
      <p:sp>
        <p:nvSpPr>
          <p:cNvPr id="10" name="Pil: højre 9">
            <a:extLst>
              <a:ext uri="{FF2B5EF4-FFF2-40B4-BE49-F238E27FC236}">
                <a16:creationId xmlns:a16="http://schemas.microsoft.com/office/drawing/2014/main" id="{A4A949FA-A800-1A8D-4D22-C17EE3C73812}"/>
              </a:ext>
            </a:extLst>
          </p:cNvPr>
          <p:cNvSpPr/>
          <p:nvPr/>
        </p:nvSpPr>
        <p:spPr>
          <a:xfrm>
            <a:off x="7439396" y="2949635"/>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afrundede hjørner 10">
            <a:extLst>
              <a:ext uri="{FF2B5EF4-FFF2-40B4-BE49-F238E27FC236}">
                <a16:creationId xmlns:a16="http://schemas.microsoft.com/office/drawing/2014/main" id="{EF40844F-4DF6-DFE6-FBE9-712F409406CD}"/>
              </a:ext>
            </a:extLst>
          </p:cNvPr>
          <p:cNvSpPr/>
          <p:nvPr/>
        </p:nvSpPr>
        <p:spPr>
          <a:xfrm>
            <a:off x="341491" y="268468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Titel 1">
            <a:extLst>
              <a:ext uri="{FF2B5EF4-FFF2-40B4-BE49-F238E27FC236}">
                <a16:creationId xmlns:a16="http://schemas.microsoft.com/office/drawing/2014/main" id="{C698EFB7-C3EB-6D58-3BAC-85B2A0DF5615}"/>
              </a:ext>
            </a:extLst>
          </p:cNvPr>
          <p:cNvSpPr txBox="1">
            <a:spLocks/>
          </p:cNvSpPr>
          <p:nvPr/>
        </p:nvSpPr>
        <p:spPr>
          <a:xfrm>
            <a:off x="439976" y="245296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Tid til læreforberedelse</a:t>
            </a:r>
          </a:p>
        </p:txBody>
      </p:sp>
      <p:sp>
        <p:nvSpPr>
          <p:cNvPr id="13" name="Rektangel: afrundede hjørner 12">
            <a:extLst>
              <a:ext uri="{FF2B5EF4-FFF2-40B4-BE49-F238E27FC236}">
                <a16:creationId xmlns:a16="http://schemas.microsoft.com/office/drawing/2014/main" id="{3D9819E9-3785-66F7-F5A9-CED72C4D51F4}"/>
              </a:ext>
            </a:extLst>
          </p:cNvPr>
          <p:cNvSpPr/>
          <p:nvPr/>
        </p:nvSpPr>
        <p:spPr>
          <a:xfrm>
            <a:off x="4454958" y="1797394"/>
            <a:ext cx="2668574" cy="2510899"/>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 name="Titel 1">
            <a:extLst>
              <a:ext uri="{FF2B5EF4-FFF2-40B4-BE49-F238E27FC236}">
                <a16:creationId xmlns:a16="http://schemas.microsoft.com/office/drawing/2014/main" id="{F6D4B999-41E9-C4C2-9579-773BC6E931A8}"/>
              </a:ext>
            </a:extLst>
          </p:cNvPr>
          <p:cNvSpPr txBox="1">
            <a:spLocks/>
          </p:cNvSpPr>
          <p:nvPr/>
        </p:nvSpPr>
        <p:spPr>
          <a:xfrm>
            <a:off x="4900448" y="2244107"/>
            <a:ext cx="1756384" cy="135497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7000" b="1" dirty="0"/>
              <a:t>AI</a:t>
            </a:r>
          </a:p>
        </p:txBody>
      </p:sp>
      <p:sp>
        <p:nvSpPr>
          <p:cNvPr id="15" name="Pil: højre 14">
            <a:extLst>
              <a:ext uri="{FF2B5EF4-FFF2-40B4-BE49-F238E27FC236}">
                <a16:creationId xmlns:a16="http://schemas.microsoft.com/office/drawing/2014/main" id="{54991173-310A-4A0C-10F7-06A128D3F467}"/>
              </a:ext>
            </a:extLst>
          </p:cNvPr>
          <p:cNvSpPr/>
          <p:nvPr/>
        </p:nvSpPr>
        <p:spPr>
          <a:xfrm>
            <a:off x="3621024" y="3052843"/>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afrundede hjørner 5">
            <a:extLst>
              <a:ext uri="{FF2B5EF4-FFF2-40B4-BE49-F238E27FC236}">
                <a16:creationId xmlns:a16="http://schemas.microsoft.com/office/drawing/2014/main" id="{4D058DC4-143F-DA7B-BAF9-59A572C77701}"/>
              </a:ext>
            </a:extLst>
          </p:cNvPr>
          <p:cNvSpPr/>
          <p:nvPr/>
        </p:nvSpPr>
        <p:spPr>
          <a:xfrm>
            <a:off x="8302935" y="3575710"/>
            <a:ext cx="3630578" cy="784555"/>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itel 1">
            <a:extLst>
              <a:ext uri="{FF2B5EF4-FFF2-40B4-BE49-F238E27FC236}">
                <a16:creationId xmlns:a16="http://schemas.microsoft.com/office/drawing/2014/main" id="{7C47583F-5A5E-7549-3DD6-56A6E207701C}"/>
              </a:ext>
            </a:extLst>
          </p:cNvPr>
          <p:cNvSpPr txBox="1">
            <a:spLocks/>
          </p:cNvSpPr>
          <p:nvPr/>
        </p:nvSpPr>
        <p:spPr>
          <a:xfrm>
            <a:off x="8302935" y="3441020"/>
            <a:ext cx="3630578" cy="8053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Ideer</a:t>
            </a:r>
          </a:p>
        </p:txBody>
      </p:sp>
      <p:sp>
        <p:nvSpPr>
          <p:cNvPr id="8" name="Rektangel: afrundede hjørner 7">
            <a:extLst>
              <a:ext uri="{FF2B5EF4-FFF2-40B4-BE49-F238E27FC236}">
                <a16:creationId xmlns:a16="http://schemas.microsoft.com/office/drawing/2014/main" id="{D56B1A2B-7885-F8FB-3391-7E2610327D49}"/>
              </a:ext>
            </a:extLst>
          </p:cNvPr>
          <p:cNvSpPr/>
          <p:nvPr/>
        </p:nvSpPr>
        <p:spPr>
          <a:xfrm>
            <a:off x="8309285" y="1848510"/>
            <a:ext cx="3630578" cy="784555"/>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 name="Titel 1">
            <a:extLst>
              <a:ext uri="{FF2B5EF4-FFF2-40B4-BE49-F238E27FC236}">
                <a16:creationId xmlns:a16="http://schemas.microsoft.com/office/drawing/2014/main" id="{F33438E0-2E3B-8BBD-8397-EBC57E1F0BDE}"/>
              </a:ext>
            </a:extLst>
          </p:cNvPr>
          <p:cNvSpPr txBox="1">
            <a:spLocks/>
          </p:cNvSpPr>
          <p:nvPr/>
        </p:nvSpPr>
        <p:spPr>
          <a:xfrm>
            <a:off x="8309285" y="1713820"/>
            <a:ext cx="3630578" cy="8053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Struktur/stillads</a:t>
            </a:r>
          </a:p>
        </p:txBody>
      </p:sp>
      <p:sp>
        <p:nvSpPr>
          <p:cNvPr id="2" name="Rektangel: afrundede hjørner 1">
            <a:extLst>
              <a:ext uri="{FF2B5EF4-FFF2-40B4-BE49-F238E27FC236}">
                <a16:creationId xmlns:a16="http://schemas.microsoft.com/office/drawing/2014/main" id="{5C87B5FD-71D5-49E9-4D86-4857FC96D4C1}"/>
              </a:ext>
            </a:extLst>
          </p:cNvPr>
          <p:cNvSpPr/>
          <p:nvPr/>
        </p:nvSpPr>
        <p:spPr>
          <a:xfrm>
            <a:off x="347841" y="393563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 name="Titel 1">
            <a:extLst>
              <a:ext uri="{FF2B5EF4-FFF2-40B4-BE49-F238E27FC236}">
                <a16:creationId xmlns:a16="http://schemas.microsoft.com/office/drawing/2014/main" id="{E62CB063-B77E-8BC7-1F52-5C645D3B0C22}"/>
              </a:ext>
            </a:extLst>
          </p:cNvPr>
          <p:cNvSpPr txBox="1">
            <a:spLocks/>
          </p:cNvSpPr>
          <p:nvPr/>
        </p:nvSpPr>
        <p:spPr>
          <a:xfrm>
            <a:off x="446326" y="370391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Hensigten med materialet</a:t>
            </a:r>
          </a:p>
        </p:txBody>
      </p:sp>
      <p:sp>
        <p:nvSpPr>
          <p:cNvPr id="17" name="Rektangel: afrundede hjørner 16">
            <a:extLst>
              <a:ext uri="{FF2B5EF4-FFF2-40B4-BE49-F238E27FC236}">
                <a16:creationId xmlns:a16="http://schemas.microsoft.com/office/drawing/2014/main" id="{65128CA8-64E2-5BF9-BF94-B8B6944B7167}"/>
              </a:ext>
            </a:extLst>
          </p:cNvPr>
          <p:cNvSpPr/>
          <p:nvPr/>
        </p:nvSpPr>
        <p:spPr>
          <a:xfrm>
            <a:off x="347841" y="145913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Titel 1">
            <a:extLst>
              <a:ext uri="{FF2B5EF4-FFF2-40B4-BE49-F238E27FC236}">
                <a16:creationId xmlns:a16="http://schemas.microsoft.com/office/drawing/2014/main" id="{D2400EF5-2411-8853-36F6-B4D1CCF97AED}"/>
              </a:ext>
            </a:extLst>
          </p:cNvPr>
          <p:cNvSpPr txBox="1">
            <a:spLocks/>
          </p:cNvSpPr>
          <p:nvPr/>
        </p:nvSpPr>
        <p:spPr>
          <a:xfrm>
            <a:off x="446326" y="122741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Pensum til</a:t>
            </a:r>
          </a:p>
          <a:p>
            <a:r>
              <a:rPr lang="da-DK" sz="3000" dirty="0"/>
              <a:t> materiale</a:t>
            </a:r>
          </a:p>
        </p:txBody>
      </p:sp>
      <p:sp>
        <p:nvSpPr>
          <p:cNvPr id="19" name="Titel 1">
            <a:extLst>
              <a:ext uri="{FF2B5EF4-FFF2-40B4-BE49-F238E27FC236}">
                <a16:creationId xmlns:a16="http://schemas.microsoft.com/office/drawing/2014/main" id="{B23FDDB4-0702-663B-19A2-52D060581561}"/>
              </a:ext>
            </a:extLst>
          </p:cNvPr>
          <p:cNvSpPr>
            <a:spLocks noGrp="1"/>
          </p:cNvSpPr>
          <p:nvPr>
            <p:ph type="ctrTitle"/>
          </p:nvPr>
        </p:nvSpPr>
        <p:spPr>
          <a:xfrm>
            <a:off x="264836" y="167962"/>
            <a:ext cx="11662327" cy="999177"/>
          </a:xfrm>
        </p:spPr>
        <p:txBody>
          <a:bodyPr>
            <a:normAutofit/>
          </a:bodyPr>
          <a:lstStyle/>
          <a:p>
            <a:r>
              <a:rPr lang="da-DK" sz="3000" dirty="0"/>
              <a:t>Kan AI lave nyt undervisningsmateriale?</a:t>
            </a:r>
          </a:p>
        </p:txBody>
      </p:sp>
    </p:spTree>
    <p:extLst>
      <p:ext uri="{BB962C8B-B14F-4D97-AF65-F5344CB8AC3E}">
        <p14:creationId xmlns:p14="http://schemas.microsoft.com/office/powerpoint/2010/main" val="361381614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FD9C3-69F1-E6FC-03B6-8E03026FCFD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9C74929-468A-27A1-2815-1D3E3910BC4E}"/>
              </a:ext>
            </a:extLst>
          </p:cNvPr>
          <p:cNvSpPr>
            <a:spLocks noGrp="1"/>
          </p:cNvSpPr>
          <p:nvPr>
            <p:ph type="title"/>
          </p:nvPr>
        </p:nvSpPr>
        <p:spPr/>
        <p:txBody>
          <a:bodyPr/>
          <a:lstStyle/>
          <a:p>
            <a:r>
              <a:rPr lang="da-DK" dirty="0"/>
              <a:t>Demo med </a:t>
            </a:r>
            <a:r>
              <a:rPr lang="da-DK" dirty="0" err="1"/>
              <a:t>Grok</a:t>
            </a:r>
            <a:endParaRPr lang="da-DK" dirty="0"/>
          </a:p>
        </p:txBody>
      </p:sp>
      <p:pic>
        <p:nvPicPr>
          <p:cNvPr id="4" name="Billede 3">
            <a:extLst>
              <a:ext uri="{FF2B5EF4-FFF2-40B4-BE49-F238E27FC236}">
                <a16:creationId xmlns:a16="http://schemas.microsoft.com/office/drawing/2014/main" id="{FA425DAB-67B4-F0BE-60EC-55A889227AAA}"/>
              </a:ext>
            </a:extLst>
          </p:cNvPr>
          <p:cNvPicPr>
            <a:picLocks noChangeAspect="1"/>
          </p:cNvPicPr>
          <p:nvPr/>
        </p:nvPicPr>
        <p:blipFill>
          <a:blip r:embed="rId2"/>
          <a:stretch>
            <a:fillRect/>
          </a:stretch>
        </p:blipFill>
        <p:spPr>
          <a:xfrm>
            <a:off x="784703" y="1473200"/>
            <a:ext cx="10622594" cy="4673140"/>
          </a:xfrm>
          <a:prstGeom prst="rect">
            <a:avLst/>
          </a:prstGeom>
        </p:spPr>
      </p:pic>
    </p:spTree>
    <p:extLst>
      <p:ext uri="{BB962C8B-B14F-4D97-AF65-F5344CB8AC3E}">
        <p14:creationId xmlns:p14="http://schemas.microsoft.com/office/powerpoint/2010/main" val="99873894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587B0-447A-1311-A012-75972D468D4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58E5D26-ED05-D46F-B113-227B8B7EFCE6}"/>
              </a:ext>
            </a:extLst>
          </p:cNvPr>
          <p:cNvSpPr>
            <a:spLocks noGrp="1"/>
          </p:cNvSpPr>
          <p:nvPr>
            <p:ph type="title"/>
          </p:nvPr>
        </p:nvSpPr>
        <p:spPr/>
        <p:txBody>
          <a:bodyPr/>
          <a:lstStyle/>
          <a:p>
            <a:r>
              <a:rPr lang="da-DK" dirty="0"/>
              <a:t>Demo med </a:t>
            </a:r>
            <a:r>
              <a:rPr lang="da-DK" dirty="0" err="1"/>
              <a:t>Grok</a:t>
            </a:r>
            <a:endParaRPr lang="da-DK" dirty="0"/>
          </a:p>
        </p:txBody>
      </p:sp>
      <p:pic>
        <p:nvPicPr>
          <p:cNvPr id="4" name="Billede 3">
            <a:extLst>
              <a:ext uri="{FF2B5EF4-FFF2-40B4-BE49-F238E27FC236}">
                <a16:creationId xmlns:a16="http://schemas.microsoft.com/office/drawing/2014/main" id="{9AE8DC3A-9D74-EACA-41FF-F571DAC6E101}"/>
              </a:ext>
            </a:extLst>
          </p:cNvPr>
          <p:cNvPicPr>
            <a:picLocks noChangeAspect="1"/>
          </p:cNvPicPr>
          <p:nvPr/>
        </p:nvPicPr>
        <p:blipFill>
          <a:blip r:embed="rId2"/>
          <a:stretch>
            <a:fillRect/>
          </a:stretch>
        </p:blipFill>
        <p:spPr>
          <a:xfrm>
            <a:off x="2367526" y="1392555"/>
            <a:ext cx="7456948" cy="5100320"/>
          </a:xfrm>
          <a:prstGeom prst="rect">
            <a:avLst/>
          </a:prstGeom>
        </p:spPr>
      </p:pic>
      <p:sp>
        <p:nvSpPr>
          <p:cNvPr id="5" name="Rektangel: afrundede hjørner 4">
            <a:extLst>
              <a:ext uri="{FF2B5EF4-FFF2-40B4-BE49-F238E27FC236}">
                <a16:creationId xmlns:a16="http://schemas.microsoft.com/office/drawing/2014/main" id="{9802971F-62BC-A5A1-69C4-7D8F5B100369}"/>
              </a:ext>
            </a:extLst>
          </p:cNvPr>
          <p:cNvSpPr/>
          <p:nvPr/>
        </p:nvSpPr>
        <p:spPr>
          <a:xfrm>
            <a:off x="8874760" y="4445000"/>
            <a:ext cx="660400" cy="675640"/>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327265428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5E178-9E4C-04D9-9AB3-2321AF5F0ED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7733EAF-AD66-0CBC-B9A4-60E60FDB67B1}"/>
              </a:ext>
            </a:extLst>
          </p:cNvPr>
          <p:cNvSpPr>
            <a:spLocks noGrp="1"/>
          </p:cNvSpPr>
          <p:nvPr>
            <p:ph type="title"/>
          </p:nvPr>
        </p:nvSpPr>
        <p:spPr/>
        <p:txBody>
          <a:bodyPr/>
          <a:lstStyle/>
          <a:p>
            <a:r>
              <a:rPr lang="da-DK" dirty="0"/>
              <a:t>Demo med </a:t>
            </a:r>
            <a:r>
              <a:rPr lang="da-DK" dirty="0" err="1"/>
              <a:t>Grok</a:t>
            </a:r>
            <a:endParaRPr lang="da-DK" dirty="0"/>
          </a:p>
        </p:txBody>
      </p:sp>
      <p:pic>
        <p:nvPicPr>
          <p:cNvPr id="5" name="Billede 4">
            <a:extLst>
              <a:ext uri="{FF2B5EF4-FFF2-40B4-BE49-F238E27FC236}">
                <a16:creationId xmlns:a16="http://schemas.microsoft.com/office/drawing/2014/main" id="{6A6479AF-9868-2457-4989-C210699567FB}"/>
              </a:ext>
            </a:extLst>
          </p:cNvPr>
          <p:cNvPicPr>
            <a:picLocks noChangeAspect="1"/>
          </p:cNvPicPr>
          <p:nvPr/>
        </p:nvPicPr>
        <p:blipFill>
          <a:blip r:embed="rId2"/>
          <a:stretch>
            <a:fillRect/>
          </a:stretch>
        </p:blipFill>
        <p:spPr>
          <a:xfrm>
            <a:off x="1436573" y="1690688"/>
            <a:ext cx="9318854" cy="4759162"/>
          </a:xfrm>
          <a:prstGeom prst="rect">
            <a:avLst/>
          </a:prstGeom>
        </p:spPr>
      </p:pic>
    </p:spTree>
    <p:extLst>
      <p:ext uri="{BB962C8B-B14F-4D97-AF65-F5344CB8AC3E}">
        <p14:creationId xmlns:p14="http://schemas.microsoft.com/office/powerpoint/2010/main" val="89184409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98D60-63FA-A95F-56ED-75F09766255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35D8376-91D0-9B7B-E7C7-1B76560F48BB}"/>
              </a:ext>
            </a:extLst>
          </p:cNvPr>
          <p:cNvSpPr>
            <a:spLocks noGrp="1"/>
          </p:cNvSpPr>
          <p:nvPr>
            <p:ph type="title"/>
          </p:nvPr>
        </p:nvSpPr>
        <p:spPr/>
        <p:txBody>
          <a:bodyPr/>
          <a:lstStyle/>
          <a:p>
            <a:r>
              <a:rPr lang="da-DK" dirty="0"/>
              <a:t>Demo med </a:t>
            </a:r>
            <a:r>
              <a:rPr lang="da-DK" dirty="0" err="1"/>
              <a:t>Grok</a:t>
            </a:r>
            <a:endParaRPr lang="da-DK" dirty="0"/>
          </a:p>
        </p:txBody>
      </p:sp>
      <p:pic>
        <p:nvPicPr>
          <p:cNvPr id="5" name="Billede 4">
            <a:extLst>
              <a:ext uri="{FF2B5EF4-FFF2-40B4-BE49-F238E27FC236}">
                <a16:creationId xmlns:a16="http://schemas.microsoft.com/office/drawing/2014/main" id="{644C4AD8-E5BD-6362-88FB-12D1572F4004}"/>
              </a:ext>
            </a:extLst>
          </p:cNvPr>
          <p:cNvPicPr>
            <a:picLocks noChangeAspect="1"/>
          </p:cNvPicPr>
          <p:nvPr/>
        </p:nvPicPr>
        <p:blipFill>
          <a:blip r:embed="rId2"/>
          <a:stretch>
            <a:fillRect/>
          </a:stretch>
        </p:blipFill>
        <p:spPr>
          <a:xfrm>
            <a:off x="1242060" y="1493585"/>
            <a:ext cx="9707880" cy="4968810"/>
          </a:xfrm>
          <a:prstGeom prst="rect">
            <a:avLst/>
          </a:prstGeom>
        </p:spPr>
      </p:pic>
    </p:spTree>
    <p:extLst>
      <p:ext uri="{BB962C8B-B14F-4D97-AF65-F5344CB8AC3E}">
        <p14:creationId xmlns:p14="http://schemas.microsoft.com/office/powerpoint/2010/main" val="97843066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AFE52-923B-26F6-5FD6-7986D7BE0E0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0DFAD53-03D6-A664-FEDF-DF9BB738C3B3}"/>
              </a:ext>
            </a:extLst>
          </p:cNvPr>
          <p:cNvSpPr>
            <a:spLocks noGrp="1"/>
          </p:cNvSpPr>
          <p:nvPr>
            <p:ph type="title"/>
          </p:nvPr>
        </p:nvSpPr>
        <p:spPr/>
        <p:txBody>
          <a:bodyPr/>
          <a:lstStyle/>
          <a:p>
            <a:r>
              <a:rPr lang="da-DK" dirty="0"/>
              <a:t>Demo med </a:t>
            </a:r>
            <a:r>
              <a:rPr lang="da-DK" dirty="0" err="1"/>
              <a:t>Grok</a:t>
            </a:r>
            <a:endParaRPr lang="da-DK" dirty="0"/>
          </a:p>
        </p:txBody>
      </p:sp>
      <p:pic>
        <p:nvPicPr>
          <p:cNvPr id="5" name="Billede 4">
            <a:extLst>
              <a:ext uri="{FF2B5EF4-FFF2-40B4-BE49-F238E27FC236}">
                <a16:creationId xmlns:a16="http://schemas.microsoft.com/office/drawing/2014/main" id="{E920F506-C44A-99AE-05D4-5FC853DD6133}"/>
              </a:ext>
            </a:extLst>
          </p:cNvPr>
          <p:cNvPicPr>
            <a:picLocks noChangeAspect="1"/>
          </p:cNvPicPr>
          <p:nvPr/>
        </p:nvPicPr>
        <p:blipFill>
          <a:blip r:embed="rId2"/>
          <a:stretch>
            <a:fillRect/>
          </a:stretch>
        </p:blipFill>
        <p:spPr>
          <a:xfrm>
            <a:off x="1329203" y="1402079"/>
            <a:ext cx="9533593" cy="4973253"/>
          </a:xfrm>
          <a:prstGeom prst="rect">
            <a:avLst/>
          </a:prstGeom>
        </p:spPr>
      </p:pic>
      <p:sp>
        <p:nvSpPr>
          <p:cNvPr id="6" name="Rektangel: afrundede hjørner 5">
            <a:extLst>
              <a:ext uri="{FF2B5EF4-FFF2-40B4-BE49-F238E27FC236}">
                <a16:creationId xmlns:a16="http://schemas.microsoft.com/office/drawing/2014/main" id="{5C0B4AEC-0707-D7B5-0828-80824A997716}"/>
              </a:ext>
            </a:extLst>
          </p:cNvPr>
          <p:cNvSpPr/>
          <p:nvPr/>
        </p:nvSpPr>
        <p:spPr>
          <a:xfrm>
            <a:off x="6304280" y="5334000"/>
            <a:ext cx="706120" cy="462280"/>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Rektangel: afrundede hjørner 6">
            <a:extLst>
              <a:ext uri="{FF2B5EF4-FFF2-40B4-BE49-F238E27FC236}">
                <a16:creationId xmlns:a16="http://schemas.microsoft.com/office/drawing/2014/main" id="{D5A20E7A-6B21-B1D6-F7A3-34D939E63FDD}"/>
              </a:ext>
            </a:extLst>
          </p:cNvPr>
          <p:cNvSpPr/>
          <p:nvPr/>
        </p:nvSpPr>
        <p:spPr>
          <a:xfrm>
            <a:off x="10151596" y="5709920"/>
            <a:ext cx="465604" cy="462280"/>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355125969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D393E-C588-6B79-EFDA-9C8A8E96C0F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3EE2E01-35F7-8823-06DC-3801CACC4F03}"/>
              </a:ext>
            </a:extLst>
          </p:cNvPr>
          <p:cNvSpPr>
            <a:spLocks noGrp="1"/>
          </p:cNvSpPr>
          <p:nvPr>
            <p:ph type="title"/>
          </p:nvPr>
        </p:nvSpPr>
        <p:spPr/>
        <p:txBody>
          <a:bodyPr/>
          <a:lstStyle/>
          <a:p>
            <a:r>
              <a:rPr lang="da-DK" dirty="0"/>
              <a:t>Demo med </a:t>
            </a:r>
            <a:r>
              <a:rPr lang="da-DK" dirty="0" err="1"/>
              <a:t>Grok</a:t>
            </a:r>
            <a:endParaRPr lang="da-DK" dirty="0"/>
          </a:p>
        </p:txBody>
      </p:sp>
      <p:pic>
        <p:nvPicPr>
          <p:cNvPr id="4" name="Billede 3">
            <a:extLst>
              <a:ext uri="{FF2B5EF4-FFF2-40B4-BE49-F238E27FC236}">
                <a16:creationId xmlns:a16="http://schemas.microsoft.com/office/drawing/2014/main" id="{1E12204B-6887-1B3B-A311-0A3BD492C23B}"/>
              </a:ext>
            </a:extLst>
          </p:cNvPr>
          <p:cNvPicPr>
            <a:picLocks noChangeAspect="1"/>
          </p:cNvPicPr>
          <p:nvPr/>
        </p:nvPicPr>
        <p:blipFill>
          <a:blip r:embed="rId2"/>
          <a:stretch>
            <a:fillRect/>
          </a:stretch>
        </p:blipFill>
        <p:spPr>
          <a:xfrm>
            <a:off x="1430020" y="1607200"/>
            <a:ext cx="9331960" cy="4784965"/>
          </a:xfrm>
          <a:prstGeom prst="rect">
            <a:avLst/>
          </a:prstGeom>
        </p:spPr>
      </p:pic>
    </p:spTree>
    <p:extLst>
      <p:ext uri="{BB962C8B-B14F-4D97-AF65-F5344CB8AC3E}">
        <p14:creationId xmlns:p14="http://schemas.microsoft.com/office/powerpoint/2010/main" val="208577230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155C8-CE6D-9F4D-B380-0AAE8E0495E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1B2B80B-67FF-4CCE-6FD3-734E531C16E3}"/>
              </a:ext>
            </a:extLst>
          </p:cNvPr>
          <p:cNvSpPr>
            <a:spLocks noGrp="1"/>
          </p:cNvSpPr>
          <p:nvPr>
            <p:ph type="title"/>
          </p:nvPr>
        </p:nvSpPr>
        <p:spPr/>
        <p:txBody>
          <a:bodyPr/>
          <a:lstStyle/>
          <a:p>
            <a:r>
              <a:rPr lang="da-DK" dirty="0"/>
              <a:t>Demo med </a:t>
            </a:r>
            <a:r>
              <a:rPr lang="da-DK" dirty="0" err="1"/>
              <a:t>Grok</a:t>
            </a:r>
            <a:endParaRPr lang="da-DK" dirty="0"/>
          </a:p>
        </p:txBody>
      </p:sp>
      <p:pic>
        <p:nvPicPr>
          <p:cNvPr id="4" name="Billede 3">
            <a:extLst>
              <a:ext uri="{FF2B5EF4-FFF2-40B4-BE49-F238E27FC236}">
                <a16:creationId xmlns:a16="http://schemas.microsoft.com/office/drawing/2014/main" id="{246B1529-807B-F4CE-040B-2BF25112E2C7}"/>
              </a:ext>
            </a:extLst>
          </p:cNvPr>
          <p:cNvPicPr>
            <a:picLocks noChangeAspect="1"/>
          </p:cNvPicPr>
          <p:nvPr/>
        </p:nvPicPr>
        <p:blipFill>
          <a:blip r:embed="rId2"/>
          <a:stretch>
            <a:fillRect/>
          </a:stretch>
        </p:blipFill>
        <p:spPr>
          <a:xfrm>
            <a:off x="1439311" y="1524000"/>
            <a:ext cx="9313378" cy="4779166"/>
          </a:xfrm>
          <a:prstGeom prst="rect">
            <a:avLst/>
          </a:prstGeom>
        </p:spPr>
      </p:pic>
    </p:spTree>
    <p:extLst>
      <p:ext uri="{BB962C8B-B14F-4D97-AF65-F5344CB8AC3E}">
        <p14:creationId xmlns:p14="http://schemas.microsoft.com/office/powerpoint/2010/main" val="57104502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C8FE7-6E7D-8A6B-55ED-27A8AFBA0F1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7460669-2192-5881-BF17-9AABB2A2725B}"/>
              </a:ext>
            </a:extLst>
          </p:cNvPr>
          <p:cNvSpPr>
            <a:spLocks noGrp="1"/>
          </p:cNvSpPr>
          <p:nvPr>
            <p:ph type="title"/>
          </p:nvPr>
        </p:nvSpPr>
        <p:spPr/>
        <p:txBody>
          <a:bodyPr/>
          <a:lstStyle/>
          <a:p>
            <a:r>
              <a:rPr lang="da-DK" dirty="0"/>
              <a:t>Demo med </a:t>
            </a:r>
            <a:r>
              <a:rPr lang="da-DK" dirty="0" err="1"/>
              <a:t>Grok</a:t>
            </a:r>
            <a:endParaRPr lang="da-DK" dirty="0"/>
          </a:p>
        </p:txBody>
      </p:sp>
      <p:pic>
        <p:nvPicPr>
          <p:cNvPr id="4" name="Billede 3">
            <a:extLst>
              <a:ext uri="{FF2B5EF4-FFF2-40B4-BE49-F238E27FC236}">
                <a16:creationId xmlns:a16="http://schemas.microsoft.com/office/drawing/2014/main" id="{A949BB95-865A-C213-4803-C16BD1106021}"/>
              </a:ext>
            </a:extLst>
          </p:cNvPr>
          <p:cNvPicPr>
            <a:picLocks noChangeAspect="1"/>
          </p:cNvPicPr>
          <p:nvPr/>
        </p:nvPicPr>
        <p:blipFill>
          <a:blip r:embed="rId2"/>
          <a:stretch>
            <a:fillRect/>
          </a:stretch>
        </p:blipFill>
        <p:spPr>
          <a:xfrm>
            <a:off x="1554480" y="1467045"/>
            <a:ext cx="9083040" cy="4714708"/>
          </a:xfrm>
          <a:prstGeom prst="rect">
            <a:avLst/>
          </a:prstGeom>
        </p:spPr>
      </p:pic>
    </p:spTree>
    <p:extLst>
      <p:ext uri="{BB962C8B-B14F-4D97-AF65-F5344CB8AC3E}">
        <p14:creationId xmlns:p14="http://schemas.microsoft.com/office/powerpoint/2010/main" val="217401126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41B68-0788-EB4B-87E9-25EAAF86B65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9261DBE-E180-885F-7C77-431E86F898CF}"/>
              </a:ext>
            </a:extLst>
          </p:cNvPr>
          <p:cNvSpPr>
            <a:spLocks noGrp="1"/>
          </p:cNvSpPr>
          <p:nvPr>
            <p:ph type="title"/>
          </p:nvPr>
        </p:nvSpPr>
        <p:spPr/>
        <p:txBody>
          <a:bodyPr/>
          <a:lstStyle/>
          <a:p>
            <a:r>
              <a:rPr lang="da-DK" dirty="0"/>
              <a:t>Demo med </a:t>
            </a:r>
            <a:r>
              <a:rPr lang="da-DK" dirty="0" err="1"/>
              <a:t>Grok</a:t>
            </a:r>
            <a:endParaRPr lang="da-DK" dirty="0"/>
          </a:p>
        </p:txBody>
      </p:sp>
      <p:pic>
        <p:nvPicPr>
          <p:cNvPr id="4" name="Billede 3">
            <a:extLst>
              <a:ext uri="{FF2B5EF4-FFF2-40B4-BE49-F238E27FC236}">
                <a16:creationId xmlns:a16="http://schemas.microsoft.com/office/drawing/2014/main" id="{2DD7FB93-89E8-011E-9F1E-96C32ECD9EEE}"/>
              </a:ext>
            </a:extLst>
          </p:cNvPr>
          <p:cNvPicPr>
            <a:picLocks noChangeAspect="1"/>
          </p:cNvPicPr>
          <p:nvPr/>
        </p:nvPicPr>
        <p:blipFill>
          <a:blip r:embed="rId2"/>
          <a:stretch>
            <a:fillRect/>
          </a:stretch>
        </p:blipFill>
        <p:spPr>
          <a:xfrm>
            <a:off x="1313180" y="1461706"/>
            <a:ext cx="9565640" cy="4919547"/>
          </a:xfrm>
          <a:prstGeom prst="rect">
            <a:avLst/>
          </a:prstGeom>
        </p:spPr>
      </p:pic>
    </p:spTree>
    <p:extLst>
      <p:ext uri="{BB962C8B-B14F-4D97-AF65-F5344CB8AC3E}">
        <p14:creationId xmlns:p14="http://schemas.microsoft.com/office/powerpoint/2010/main" val="192895321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1C80C-E429-252C-99E5-3489D26950C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B142C29-A17E-6F60-352B-DCC0211C8F42}"/>
              </a:ext>
            </a:extLst>
          </p:cNvPr>
          <p:cNvSpPr>
            <a:spLocks noGrp="1"/>
          </p:cNvSpPr>
          <p:nvPr>
            <p:ph type="title"/>
          </p:nvPr>
        </p:nvSpPr>
        <p:spPr/>
        <p:txBody>
          <a:bodyPr/>
          <a:lstStyle/>
          <a:p>
            <a:r>
              <a:rPr lang="da-DK" dirty="0"/>
              <a:t>Demo med </a:t>
            </a:r>
            <a:r>
              <a:rPr lang="da-DK" dirty="0" err="1"/>
              <a:t>Grok</a:t>
            </a:r>
            <a:endParaRPr lang="da-DK" dirty="0"/>
          </a:p>
        </p:txBody>
      </p:sp>
      <p:pic>
        <p:nvPicPr>
          <p:cNvPr id="4" name="Billede 3">
            <a:extLst>
              <a:ext uri="{FF2B5EF4-FFF2-40B4-BE49-F238E27FC236}">
                <a16:creationId xmlns:a16="http://schemas.microsoft.com/office/drawing/2014/main" id="{9868A7B8-E1D8-3F41-44B3-81235A538655}"/>
              </a:ext>
            </a:extLst>
          </p:cNvPr>
          <p:cNvPicPr>
            <a:picLocks noChangeAspect="1"/>
          </p:cNvPicPr>
          <p:nvPr/>
        </p:nvPicPr>
        <p:blipFill>
          <a:blip r:embed="rId2"/>
          <a:stretch>
            <a:fillRect/>
          </a:stretch>
        </p:blipFill>
        <p:spPr>
          <a:xfrm>
            <a:off x="1346200" y="1416631"/>
            <a:ext cx="9499600" cy="4936041"/>
          </a:xfrm>
          <a:prstGeom prst="rect">
            <a:avLst/>
          </a:prstGeom>
        </p:spPr>
      </p:pic>
    </p:spTree>
    <p:extLst>
      <p:ext uri="{BB962C8B-B14F-4D97-AF65-F5344CB8AC3E}">
        <p14:creationId xmlns:p14="http://schemas.microsoft.com/office/powerpoint/2010/main" val="1786238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afrundede hjørner 2">
            <a:extLst>
              <a:ext uri="{FF2B5EF4-FFF2-40B4-BE49-F238E27FC236}">
                <a16:creationId xmlns:a16="http://schemas.microsoft.com/office/drawing/2014/main" id="{C87A2486-AFCE-02A2-D94B-0B5B2DD925B5}"/>
              </a:ext>
            </a:extLst>
          </p:cNvPr>
          <p:cNvSpPr/>
          <p:nvPr/>
        </p:nvSpPr>
        <p:spPr>
          <a:xfrm>
            <a:off x="8296585" y="2712110"/>
            <a:ext cx="3630578" cy="784555"/>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 name="Titel 1">
            <a:extLst>
              <a:ext uri="{FF2B5EF4-FFF2-40B4-BE49-F238E27FC236}">
                <a16:creationId xmlns:a16="http://schemas.microsoft.com/office/drawing/2014/main" id="{6A2F3B5D-7114-62FE-C849-19A3E91B0BB8}"/>
              </a:ext>
            </a:extLst>
          </p:cNvPr>
          <p:cNvSpPr txBox="1">
            <a:spLocks/>
          </p:cNvSpPr>
          <p:nvPr/>
        </p:nvSpPr>
        <p:spPr>
          <a:xfrm>
            <a:off x="8296585" y="2577420"/>
            <a:ext cx="3630578" cy="8053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Kladder</a:t>
            </a:r>
          </a:p>
        </p:txBody>
      </p:sp>
      <p:sp>
        <p:nvSpPr>
          <p:cNvPr id="10" name="Pil: højre 9">
            <a:extLst>
              <a:ext uri="{FF2B5EF4-FFF2-40B4-BE49-F238E27FC236}">
                <a16:creationId xmlns:a16="http://schemas.microsoft.com/office/drawing/2014/main" id="{A4A949FA-A800-1A8D-4D22-C17EE3C73812}"/>
              </a:ext>
            </a:extLst>
          </p:cNvPr>
          <p:cNvSpPr/>
          <p:nvPr/>
        </p:nvSpPr>
        <p:spPr>
          <a:xfrm>
            <a:off x="7439396" y="2949635"/>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afrundede hjørner 10">
            <a:extLst>
              <a:ext uri="{FF2B5EF4-FFF2-40B4-BE49-F238E27FC236}">
                <a16:creationId xmlns:a16="http://schemas.microsoft.com/office/drawing/2014/main" id="{EF40844F-4DF6-DFE6-FBE9-712F409406CD}"/>
              </a:ext>
            </a:extLst>
          </p:cNvPr>
          <p:cNvSpPr/>
          <p:nvPr/>
        </p:nvSpPr>
        <p:spPr>
          <a:xfrm>
            <a:off x="341491" y="268468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Titel 1">
            <a:extLst>
              <a:ext uri="{FF2B5EF4-FFF2-40B4-BE49-F238E27FC236}">
                <a16:creationId xmlns:a16="http://schemas.microsoft.com/office/drawing/2014/main" id="{C698EFB7-C3EB-6D58-3BAC-85B2A0DF5615}"/>
              </a:ext>
            </a:extLst>
          </p:cNvPr>
          <p:cNvSpPr txBox="1">
            <a:spLocks/>
          </p:cNvSpPr>
          <p:nvPr/>
        </p:nvSpPr>
        <p:spPr>
          <a:xfrm>
            <a:off x="439976" y="245296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Tid til læreforberedelse</a:t>
            </a:r>
          </a:p>
        </p:txBody>
      </p:sp>
      <p:sp>
        <p:nvSpPr>
          <p:cNvPr id="13" name="Rektangel: afrundede hjørner 12">
            <a:extLst>
              <a:ext uri="{FF2B5EF4-FFF2-40B4-BE49-F238E27FC236}">
                <a16:creationId xmlns:a16="http://schemas.microsoft.com/office/drawing/2014/main" id="{3D9819E9-3785-66F7-F5A9-CED72C4D51F4}"/>
              </a:ext>
            </a:extLst>
          </p:cNvPr>
          <p:cNvSpPr/>
          <p:nvPr/>
        </p:nvSpPr>
        <p:spPr>
          <a:xfrm>
            <a:off x="4454958" y="1797394"/>
            <a:ext cx="2668574" cy="2510899"/>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 name="Titel 1">
            <a:extLst>
              <a:ext uri="{FF2B5EF4-FFF2-40B4-BE49-F238E27FC236}">
                <a16:creationId xmlns:a16="http://schemas.microsoft.com/office/drawing/2014/main" id="{F6D4B999-41E9-C4C2-9579-773BC6E931A8}"/>
              </a:ext>
            </a:extLst>
          </p:cNvPr>
          <p:cNvSpPr txBox="1">
            <a:spLocks/>
          </p:cNvSpPr>
          <p:nvPr/>
        </p:nvSpPr>
        <p:spPr>
          <a:xfrm>
            <a:off x="4900448" y="2244107"/>
            <a:ext cx="1756384" cy="135497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7000" b="1" dirty="0"/>
              <a:t>AI</a:t>
            </a:r>
          </a:p>
        </p:txBody>
      </p:sp>
      <p:sp>
        <p:nvSpPr>
          <p:cNvPr id="15" name="Pil: højre 14">
            <a:extLst>
              <a:ext uri="{FF2B5EF4-FFF2-40B4-BE49-F238E27FC236}">
                <a16:creationId xmlns:a16="http://schemas.microsoft.com/office/drawing/2014/main" id="{54991173-310A-4A0C-10F7-06A128D3F467}"/>
              </a:ext>
            </a:extLst>
          </p:cNvPr>
          <p:cNvSpPr/>
          <p:nvPr/>
        </p:nvSpPr>
        <p:spPr>
          <a:xfrm>
            <a:off x="3621024" y="3052843"/>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afrundede hjørner 5">
            <a:extLst>
              <a:ext uri="{FF2B5EF4-FFF2-40B4-BE49-F238E27FC236}">
                <a16:creationId xmlns:a16="http://schemas.microsoft.com/office/drawing/2014/main" id="{4D058DC4-143F-DA7B-BAF9-59A572C77701}"/>
              </a:ext>
            </a:extLst>
          </p:cNvPr>
          <p:cNvSpPr/>
          <p:nvPr/>
        </p:nvSpPr>
        <p:spPr>
          <a:xfrm>
            <a:off x="8302935" y="3575710"/>
            <a:ext cx="3630578" cy="784555"/>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itel 1">
            <a:extLst>
              <a:ext uri="{FF2B5EF4-FFF2-40B4-BE49-F238E27FC236}">
                <a16:creationId xmlns:a16="http://schemas.microsoft.com/office/drawing/2014/main" id="{7C47583F-5A5E-7549-3DD6-56A6E207701C}"/>
              </a:ext>
            </a:extLst>
          </p:cNvPr>
          <p:cNvSpPr txBox="1">
            <a:spLocks/>
          </p:cNvSpPr>
          <p:nvPr/>
        </p:nvSpPr>
        <p:spPr>
          <a:xfrm>
            <a:off x="8302935" y="3441020"/>
            <a:ext cx="3630578" cy="8053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Ideer</a:t>
            </a:r>
          </a:p>
        </p:txBody>
      </p:sp>
      <p:sp>
        <p:nvSpPr>
          <p:cNvPr id="8" name="Rektangel: afrundede hjørner 7">
            <a:extLst>
              <a:ext uri="{FF2B5EF4-FFF2-40B4-BE49-F238E27FC236}">
                <a16:creationId xmlns:a16="http://schemas.microsoft.com/office/drawing/2014/main" id="{D56B1A2B-7885-F8FB-3391-7E2610327D49}"/>
              </a:ext>
            </a:extLst>
          </p:cNvPr>
          <p:cNvSpPr/>
          <p:nvPr/>
        </p:nvSpPr>
        <p:spPr>
          <a:xfrm>
            <a:off x="8309285" y="1848510"/>
            <a:ext cx="3630578" cy="784555"/>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 name="Titel 1">
            <a:extLst>
              <a:ext uri="{FF2B5EF4-FFF2-40B4-BE49-F238E27FC236}">
                <a16:creationId xmlns:a16="http://schemas.microsoft.com/office/drawing/2014/main" id="{F33438E0-2E3B-8BBD-8397-EBC57E1F0BDE}"/>
              </a:ext>
            </a:extLst>
          </p:cNvPr>
          <p:cNvSpPr txBox="1">
            <a:spLocks/>
          </p:cNvSpPr>
          <p:nvPr/>
        </p:nvSpPr>
        <p:spPr>
          <a:xfrm>
            <a:off x="8309285" y="1713820"/>
            <a:ext cx="3630578" cy="8053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Struktur/stillads</a:t>
            </a:r>
          </a:p>
        </p:txBody>
      </p:sp>
      <p:sp>
        <p:nvSpPr>
          <p:cNvPr id="2" name="Rektangel: afrundede hjørner 1">
            <a:extLst>
              <a:ext uri="{FF2B5EF4-FFF2-40B4-BE49-F238E27FC236}">
                <a16:creationId xmlns:a16="http://schemas.microsoft.com/office/drawing/2014/main" id="{5C87B5FD-71D5-49E9-4D86-4857FC96D4C1}"/>
              </a:ext>
            </a:extLst>
          </p:cNvPr>
          <p:cNvSpPr/>
          <p:nvPr/>
        </p:nvSpPr>
        <p:spPr>
          <a:xfrm>
            <a:off x="347841" y="393563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 name="Titel 1">
            <a:extLst>
              <a:ext uri="{FF2B5EF4-FFF2-40B4-BE49-F238E27FC236}">
                <a16:creationId xmlns:a16="http://schemas.microsoft.com/office/drawing/2014/main" id="{E62CB063-B77E-8BC7-1F52-5C645D3B0C22}"/>
              </a:ext>
            </a:extLst>
          </p:cNvPr>
          <p:cNvSpPr txBox="1">
            <a:spLocks/>
          </p:cNvSpPr>
          <p:nvPr/>
        </p:nvSpPr>
        <p:spPr>
          <a:xfrm>
            <a:off x="446326" y="370391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Hensigten med materialet</a:t>
            </a:r>
          </a:p>
        </p:txBody>
      </p:sp>
      <p:sp>
        <p:nvSpPr>
          <p:cNvPr id="17" name="Rektangel: afrundede hjørner 16">
            <a:extLst>
              <a:ext uri="{FF2B5EF4-FFF2-40B4-BE49-F238E27FC236}">
                <a16:creationId xmlns:a16="http://schemas.microsoft.com/office/drawing/2014/main" id="{65128CA8-64E2-5BF9-BF94-B8B6944B7167}"/>
              </a:ext>
            </a:extLst>
          </p:cNvPr>
          <p:cNvSpPr/>
          <p:nvPr/>
        </p:nvSpPr>
        <p:spPr>
          <a:xfrm>
            <a:off x="347841" y="145913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Titel 1">
            <a:extLst>
              <a:ext uri="{FF2B5EF4-FFF2-40B4-BE49-F238E27FC236}">
                <a16:creationId xmlns:a16="http://schemas.microsoft.com/office/drawing/2014/main" id="{D2400EF5-2411-8853-36F6-B4D1CCF97AED}"/>
              </a:ext>
            </a:extLst>
          </p:cNvPr>
          <p:cNvSpPr txBox="1">
            <a:spLocks/>
          </p:cNvSpPr>
          <p:nvPr/>
        </p:nvSpPr>
        <p:spPr>
          <a:xfrm>
            <a:off x="446326" y="122741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Pensum til</a:t>
            </a:r>
          </a:p>
          <a:p>
            <a:r>
              <a:rPr lang="da-DK" sz="3000" dirty="0"/>
              <a:t> materiale</a:t>
            </a:r>
          </a:p>
        </p:txBody>
      </p:sp>
      <p:sp>
        <p:nvSpPr>
          <p:cNvPr id="19" name="Titel 1">
            <a:extLst>
              <a:ext uri="{FF2B5EF4-FFF2-40B4-BE49-F238E27FC236}">
                <a16:creationId xmlns:a16="http://schemas.microsoft.com/office/drawing/2014/main" id="{B23FDDB4-0702-663B-19A2-52D060581561}"/>
              </a:ext>
            </a:extLst>
          </p:cNvPr>
          <p:cNvSpPr>
            <a:spLocks noGrp="1"/>
          </p:cNvSpPr>
          <p:nvPr>
            <p:ph type="ctrTitle"/>
          </p:nvPr>
        </p:nvSpPr>
        <p:spPr>
          <a:xfrm>
            <a:off x="264836" y="167962"/>
            <a:ext cx="11662327" cy="999177"/>
          </a:xfrm>
        </p:spPr>
        <p:txBody>
          <a:bodyPr>
            <a:normAutofit/>
          </a:bodyPr>
          <a:lstStyle/>
          <a:p>
            <a:r>
              <a:rPr lang="da-DK" sz="3000" dirty="0"/>
              <a:t>Kan AI lave nyt undervisningsmateriale?</a:t>
            </a:r>
          </a:p>
        </p:txBody>
      </p:sp>
      <p:sp>
        <p:nvSpPr>
          <p:cNvPr id="20" name="Titel 1">
            <a:extLst>
              <a:ext uri="{FF2B5EF4-FFF2-40B4-BE49-F238E27FC236}">
                <a16:creationId xmlns:a16="http://schemas.microsoft.com/office/drawing/2014/main" id="{A9A891BA-A8C8-3EF7-376A-6B3D120D3F61}"/>
              </a:ext>
            </a:extLst>
          </p:cNvPr>
          <p:cNvSpPr txBox="1">
            <a:spLocks/>
          </p:cNvSpPr>
          <p:nvPr/>
        </p:nvSpPr>
        <p:spPr>
          <a:xfrm>
            <a:off x="301230" y="89800"/>
            <a:ext cx="2111769" cy="90835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2000" dirty="0"/>
              <a:t>”Hvor har den det information fra?”</a:t>
            </a:r>
          </a:p>
        </p:txBody>
      </p:sp>
      <p:sp>
        <p:nvSpPr>
          <p:cNvPr id="21" name="Rektangel: afrundede hjørner 20">
            <a:extLst>
              <a:ext uri="{FF2B5EF4-FFF2-40B4-BE49-F238E27FC236}">
                <a16:creationId xmlns:a16="http://schemas.microsoft.com/office/drawing/2014/main" id="{BF2DCA0E-817F-E12C-6ABE-658D0C72E4CC}"/>
              </a:ext>
            </a:extLst>
          </p:cNvPr>
          <p:cNvSpPr/>
          <p:nvPr/>
        </p:nvSpPr>
        <p:spPr>
          <a:xfrm>
            <a:off x="347841" y="304800"/>
            <a:ext cx="1973719" cy="732351"/>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22" name="Lige pilforbindelse 21">
            <a:extLst>
              <a:ext uri="{FF2B5EF4-FFF2-40B4-BE49-F238E27FC236}">
                <a16:creationId xmlns:a16="http://schemas.microsoft.com/office/drawing/2014/main" id="{E0CD0A9F-22BE-5D6B-2CEB-13E3733C007E}"/>
              </a:ext>
            </a:extLst>
          </p:cNvPr>
          <p:cNvCxnSpPr>
            <a:cxnSpLocks/>
          </p:cNvCxnSpPr>
          <p:nvPr/>
        </p:nvCxnSpPr>
        <p:spPr>
          <a:xfrm>
            <a:off x="1818640" y="1122680"/>
            <a:ext cx="0" cy="243840"/>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7903034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E6BED-6F7A-9D7D-4EDA-EEF24CF1B1B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3C99565-23C5-2BE0-8483-916776DD0305}"/>
              </a:ext>
            </a:extLst>
          </p:cNvPr>
          <p:cNvSpPr>
            <a:spLocks noGrp="1"/>
          </p:cNvSpPr>
          <p:nvPr>
            <p:ph type="title"/>
          </p:nvPr>
        </p:nvSpPr>
        <p:spPr/>
        <p:txBody>
          <a:bodyPr/>
          <a:lstStyle/>
          <a:p>
            <a:r>
              <a:rPr lang="da-DK" dirty="0"/>
              <a:t>Demo med </a:t>
            </a:r>
            <a:r>
              <a:rPr lang="da-DK" dirty="0" err="1"/>
              <a:t>Grok</a:t>
            </a:r>
            <a:endParaRPr lang="da-DK" dirty="0"/>
          </a:p>
        </p:txBody>
      </p:sp>
      <p:pic>
        <p:nvPicPr>
          <p:cNvPr id="4" name="Billede 3">
            <a:extLst>
              <a:ext uri="{FF2B5EF4-FFF2-40B4-BE49-F238E27FC236}">
                <a16:creationId xmlns:a16="http://schemas.microsoft.com/office/drawing/2014/main" id="{D46E21ED-3B96-3164-298E-C589BFB6B120}"/>
              </a:ext>
            </a:extLst>
          </p:cNvPr>
          <p:cNvPicPr>
            <a:picLocks noChangeAspect="1"/>
          </p:cNvPicPr>
          <p:nvPr/>
        </p:nvPicPr>
        <p:blipFill>
          <a:blip r:embed="rId2"/>
          <a:stretch>
            <a:fillRect/>
          </a:stretch>
        </p:blipFill>
        <p:spPr>
          <a:xfrm>
            <a:off x="1452880" y="1587238"/>
            <a:ext cx="9286240" cy="4784360"/>
          </a:xfrm>
          <a:prstGeom prst="rect">
            <a:avLst/>
          </a:prstGeom>
        </p:spPr>
      </p:pic>
    </p:spTree>
    <p:extLst>
      <p:ext uri="{BB962C8B-B14F-4D97-AF65-F5344CB8AC3E}">
        <p14:creationId xmlns:p14="http://schemas.microsoft.com/office/powerpoint/2010/main" val="138181979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A5F0E-0DD2-CE68-5473-3A85CE7C8EA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D5F6810-FC67-80B1-4287-2A823FA802F2}"/>
              </a:ext>
            </a:extLst>
          </p:cNvPr>
          <p:cNvSpPr>
            <a:spLocks noGrp="1"/>
          </p:cNvSpPr>
          <p:nvPr>
            <p:ph type="title"/>
          </p:nvPr>
        </p:nvSpPr>
        <p:spPr/>
        <p:txBody>
          <a:bodyPr/>
          <a:lstStyle/>
          <a:p>
            <a:r>
              <a:rPr lang="da-DK" dirty="0"/>
              <a:t>Demo med </a:t>
            </a:r>
            <a:r>
              <a:rPr lang="da-DK" dirty="0" err="1"/>
              <a:t>Grok</a:t>
            </a:r>
            <a:endParaRPr lang="da-DK" dirty="0"/>
          </a:p>
        </p:txBody>
      </p:sp>
      <p:pic>
        <p:nvPicPr>
          <p:cNvPr id="4" name="Billede 3">
            <a:extLst>
              <a:ext uri="{FF2B5EF4-FFF2-40B4-BE49-F238E27FC236}">
                <a16:creationId xmlns:a16="http://schemas.microsoft.com/office/drawing/2014/main" id="{19B6296D-7B8F-52A8-4823-547E4B4ADDCB}"/>
              </a:ext>
            </a:extLst>
          </p:cNvPr>
          <p:cNvPicPr>
            <a:picLocks noChangeAspect="1"/>
          </p:cNvPicPr>
          <p:nvPr/>
        </p:nvPicPr>
        <p:blipFill>
          <a:blip r:embed="rId2"/>
          <a:stretch>
            <a:fillRect/>
          </a:stretch>
        </p:blipFill>
        <p:spPr>
          <a:xfrm>
            <a:off x="1585242" y="1493520"/>
            <a:ext cx="9021515" cy="4636950"/>
          </a:xfrm>
          <a:prstGeom prst="rect">
            <a:avLst/>
          </a:prstGeom>
        </p:spPr>
      </p:pic>
    </p:spTree>
    <p:extLst>
      <p:ext uri="{BB962C8B-B14F-4D97-AF65-F5344CB8AC3E}">
        <p14:creationId xmlns:p14="http://schemas.microsoft.com/office/powerpoint/2010/main" val="27395326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7C43B-8BC6-DDE8-0007-725B6759F56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0DCAAC2-2B7E-45B3-4D8E-87EC5043C702}"/>
              </a:ext>
            </a:extLst>
          </p:cNvPr>
          <p:cNvSpPr>
            <a:spLocks noGrp="1"/>
          </p:cNvSpPr>
          <p:nvPr>
            <p:ph type="title"/>
          </p:nvPr>
        </p:nvSpPr>
        <p:spPr/>
        <p:txBody>
          <a:bodyPr/>
          <a:lstStyle/>
          <a:p>
            <a:r>
              <a:rPr lang="da-DK" dirty="0"/>
              <a:t>Demo med </a:t>
            </a:r>
            <a:r>
              <a:rPr lang="da-DK" dirty="0" err="1"/>
              <a:t>Grok</a:t>
            </a:r>
            <a:endParaRPr lang="da-DK" dirty="0"/>
          </a:p>
        </p:txBody>
      </p:sp>
      <p:pic>
        <p:nvPicPr>
          <p:cNvPr id="4" name="Billede 3">
            <a:extLst>
              <a:ext uri="{FF2B5EF4-FFF2-40B4-BE49-F238E27FC236}">
                <a16:creationId xmlns:a16="http://schemas.microsoft.com/office/drawing/2014/main" id="{C947584B-85A5-127E-4B74-9081F7017EE2}"/>
              </a:ext>
            </a:extLst>
          </p:cNvPr>
          <p:cNvPicPr>
            <a:picLocks noChangeAspect="1"/>
          </p:cNvPicPr>
          <p:nvPr/>
        </p:nvPicPr>
        <p:blipFill>
          <a:blip r:embed="rId2"/>
          <a:stretch>
            <a:fillRect/>
          </a:stretch>
        </p:blipFill>
        <p:spPr>
          <a:xfrm>
            <a:off x="1496060" y="1584202"/>
            <a:ext cx="9199880" cy="4745228"/>
          </a:xfrm>
          <a:prstGeom prst="rect">
            <a:avLst/>
          </a:prstGeom>
        </p:spPr>
      </p:pic>
    </p:spTree>
    <p:extLst>
      <p:ext uri="{BB962C8B-B14F-4D97-AF65-F5344CB8AC3E}">
        <p14:creationId xmlns:p14="http://schemas.microsoft.com/office/powerpoint/2010/main" val="407055229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2ECB7-75F2-65E4-A6A9-19EF52E1D0F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5FB7F98-51D4-9AD7-60E0-392260173687}"/>
              </a:ext>
            </a:extLst>
          </p:cNvPr>
          <p:cNvSpPr>
            <a:spLocks noGrp="1"/>
          </p:cNvSpPr>
          <p:nvPr>
            <p:ph type="title"/>
          </p:nvPr>
        </p:nvSpPr>
        <p:spPr/>
        <p:txBody>
          <a:bodyPr/>
          <a:lstStyle/>
          <a:p>
            <a:r>
              <a:rPr lang="da-DK" dirty="0"/>
              <a:t>Demo med </a:t>
            </a:r>
            <a:r>
              <a:rPr lang="da-DK" dirty="0" err="1"/>
              <a:t>Grok</a:t>
            </a:r>
            <a:endParaRPr lang="da-DK" dirty="0"/>
          </a:p>
        </p:txBody>
      </p:sp>
      <p:pic>
        <p:nvPicPr>
          <p:cNvPr id="5" name="Billede 4">
            <a:extLst>
              <a:ext uri="{FF2B5EF4-FFF2-40B4-BE49-F238E27FC236}">
                <a16:creationId xmlns:a16="http://schemas.microsoft.com/office/drawing/2014/main" id="{46FAEA0F-EB58-FDEE-37C3-B9C382997FD1}"/>
              </a:ext>
            </a:extLst>
          </p:cNvPr>
          <p:cNvPicPr>
            <a:picLocks noChangeAspect="1"/>
          </p:cNvPicPr>
          <p:nvPr/>
        </p:nvPicPr>
        <p:blipFill>
          <a:blip r:embed="rId2"/>
          <a:stretch>
            <a:fillRect/>
          </a:stretch>
        </p:blipFill>
        <p:spPr>
          <a:xfrm>
            <a:off x="1414662" y="1508760"/>
            <a:ext cx="9362676" cy="4848437"/>
          </a:xfrm>
          <a:prstGeom prst="rect">
            <a:avLst/>
          </a:prstGeom>
        </p:spPr>
      </p:pic>
    </p:spTree>
    <p:extLst>
      <p:ext uri="{BB962C8B-B14F-4D97-AF65-F5344CB8AC3E}">
        <p14:creationId xmlns:p14="http://schemas.microsoft.com/office/powerpoint/2010/main" val="49425247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A8CB8-A631-16FE-137C-4006078F793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E117BB8-F50A-C607-BA3E-D2E9BAC302E6}"/>
              </a:ext>
            </a:extLst>
          </p:cNvPr>
          <p:cNvSpPr>
            <a:spLocks noGrp="1"/>
          </p:cNvSpPr>
          <p:nvPr>
            <p:ph type="title"/>
          </p:nvPr>
        </p:nvSpPr>
        <p:spPr/>
        <p:txBody>
          <a:bodyPr/>
          <a:lstStyle/>
          <a:p>
            <a:r>
              <a:rPr lang="da-DK" dirty="0"/>
              <a:t>Demo med </a:t>
            </a:r>
            <a:r>
              <a:rPr lang="da-DK" dirty="0" err="1"/>
              <a:t>Grok</a:t>
            </a:r>
            <a:endParaRPr lang="da-DK" dirty="0"/>
          </a:p>
        </p:txBody>
      </p:sp>
      <p:pic>
        <p:nvPicPr>
          <p:cNvPr id="4" name="Billede 3">
            <a:extLst>
              <a:ext uri="{FF2B5EF4-FFF2-40B4-BE49-F238E27FC236}">
                <a16:creationId xmlns:a16="http://schemas.microsoft.com/office/drawing/2014/main" id="{A4110FE8-AE14-E9AD-42B4-DEE7A629ED8D}"/>
              </a:ext>
            </a:extLst>
          </p:cNvPr>
          <p:cNvPicPr>
            <a:picLocks noChangeAspect="1"/>
          </p:cNvPicPr>
          <p:nvPr/>
        </p:nvPicPr>
        <p:blipFill>
          <a:blip r:embed="rId2"/>
          <a:stretch>
            <a:fillRect/>
          </a:stretch>
        </p:blipFill>
        <p:spPr>
          <a:xfrm>
            <a:off x="2427307" y="1635760"/>
            <a:ext cx="7337385" cy="4775200"/>
          </a:xfrm>
          <a:prstGeom prst="rect">
            <a:avLst/>
          </a:prstGeom>
        </p:spPr>
      </p:pic>
    </p:spTree>
    <p:extLst>
      <p:ext uri="{BB962C8B-B14F-4D97-AF65-F5344CB8AC3E}">
        <p14:creationId xmlns:p14="http://schemas.microsoft.com/office/powerpoint/2010/main" val="152482113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194E4-5AE2-BCAE-0368-2B87605FF26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D48BF14-DE93-28E5-8A03-978668911A77}"/>
              </a:ext>
            </a:extLst>
          </p:cNvPr>
          <p:cNvSpPr>
            <a:spLocks noGrp="1"/>
          </p:cNvSpPr>
          <p:nvPr>
            <p:ph type="title"/>
          </p:nvPr>
        </p:nvSpPr>
        <p:spPr/>
        <p:txBody>
          <a:bodyPr/>
          <a:lstStyle/>
          <a:p>
            <a:r>
              <a:rPr lang="da-DK" dirty="0"/>
              <a:t>Demo med </a:t>
            </a:r>
            <a:r>
              <a:rPr lang="da-DK" dirty="0" err="1"/>
              <a:t>Grok</a:t>
            </a:r>
            <a:endParaRPr lang="da-DK" dirty="0"/>
          </a:p>
        </p:txBody>
      </p:sp>
      <p:pic>
        <p:nvPicPr>
          <p:cNvPr id="4" name="Billede 3">
            <a:extLst>
              <a:ext uri="{FF2B5EF4-FFF2-40B4-BE49-F238E27FC236}">
                <a16:creationId xmlns:a16="http://schemas.microsoft.com/office/drawing/2014/main" id="{24B1F839-B59C-5878-D8C7-B6F44893C286}"/>
              </a:ext>
            </a:extLst>
          </p:cNvPr>
          <p:cNvPicPr>
            <a:picLocks noChangeAspect="1"/>
          </p:cNvPicPr>
          <p:nvPr/>
        </p:nvPicPr>
        <p:blipFill>
          <a:blip r:embed="rId2"/>
          <a:stretch>
            <a:fillRect/>
          </a:stretch>
        </p:blipFill>
        <p:spPr>
          <a:xfrm>
            <a:off x="1361957" y="1492568"/>
            <a:ext cx="9468085" cy="4880804"/>
          </a:xfrm>
          <a:prstGeom prst="rect">
            <a:avLst/>
          </a:prstGeom>
        </p:spPr>
      </p:pic>
    </p:spTree>
    <p:extLst>
      <p:ext uri="{BB962C8B-B14F-4D97-AF65-F5344CB8AC3E}">
        <p14:creationId xmlns:p14="http://schemas.microsoft.com/office/powerpoint/2010/main" val="177388665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83B97-E3A3-E756-64CE-3851456397C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2707EA2-CC67-987E-6E71-6B970F7AC733}"/>
              </a:ext>
            </a:extLst>
          </p:cNvPr>
          <p:cNvSpPr>
            <a:spLocks noGrp="1"/>
          </p:cNvSpPr>
          <p:nvPr>
            <p:ph type="title"/>
          </p:nvPr>
        </p:nvSpPr>
        <p:spPr/>
        <p:txBody>
          <a:bodyPr/>
          <a:lstStyle/>
          <a:p>
            <a:r>
              <a:rPr lang="da-DK" dirty="0"/>
              <a:t>Demo med </a:t>
            </a:r>
            <a:r>
              <a:rPr lang="da-DK" dirty="0" err="1"/>
              <a:t>Grok</a:t>
            </a:r>
            <a:endParaRPr lang="da-DK" dirty="0"/>
          </a:p>
        </p:txBody>
      </p:sp>
      <p:pic>
        <p:nvPicPr>
          <p:cNvPr id="4" name="Billede 3">
            <a:extLst>
              <a:ext uri="{FF2B5EF4-FFF2-40B4-BE49-F238E27FC236}">
                <a16:creationId xmlns:a16="http://schemas.microsoft.com/office/drawing/2014/main" id="{818D0986-AB5A-AB2F-4710-B433F354C9FD}"/>
              </a:ext>
            </a:extLst>
          </p:cNvPr>
          <p:cNvPicPr>
            <a:picLocks noChangeAspect="1"/>
          </p:cNvPicPr>
          <p:nvPr/>
        </p:nvPicPr>
        <p:blipFill>
          <a:blip r:embed="rId2"/>
          <a:stretch>
            <a:fillRect/>
          </a:stretch>
        </p:blipFill>
        <p:spPr>
          <a:xfrm>
            <a:off x="1480820" y="1579372"/>
            <a:ext cx="9230360" cy="4713914"/>
          </a:xfrm>
          <a:prstGeom prst="rect">
            <a:avLst/>
          </a:prstGeom>
        </p:spPr>
      </p:pic>
      <p:sp>
        <p:nvSpPr>
          <p:cNvPr id="3" name="Rektangel: afrundede hjørner 2">
            <a:extLst>
              <a:ext uri="{FF2B5EF4-FFF2-40B4-BE49-F238E27FC236}">
                <a16:creationId xmlns:a16="http://schemas.microsoft.com/office/drawing/2014/main" id="{3EF38B48-4A54-1DCA-A80E-739EB3B3BF81}"/>
              </a:ext>
            </a:extLst>
          </p:cNvPr>
          <p:cNvSpPr/>
          <p:nvPr/>
        </p:nvSpPr>
        <p:spPr>
          <a:xfrm>
            <a:off x="8686800" y="4810760"/>
            <a:ext cx="1681480" cy="208280"/>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 name="Rektangel: afrundede hjørner 4">
            <a:extLst>
              <a:ext uri="{FF2B5EF4-FFF2-40B4-BE49-F238E27FC236}">
                <a16:creationId xmlns:a16="http://schemas.microsoft.com/office/drawing/2014/main" id="{C6E06042-A3BB-E369-5DCA-08A7C9D37444}"/>
              </a:ext>
            </a:extLst>
          </p:cNvPr>
          <p:cNvSpPr/>
          <p:nvPr/>
        </p:nvSpPr>
        <p:spPr>
          <a:xfrm>
            <a:off x="6314440" y="4983480"/>
            <a:ext cx="1945640" cy="208280"/>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Rektangel: afrundede hjørner 5">
            <a:extLst>
              <a:ext uri="{FF2B5EF4-FFF2-40B4-BE49-F238E27FC236}">
                <a16:creationId xmlns:a16="http://schemas.microsoft.com/office/drawing/2014/main" id="{404EEEEB-389A-6689-EE32-00178FAB98D4}"/>
              </a:ext>
            </a:extLst>
          </p:cNvPr>
          <p:cNvSpPr/>
          <p:nvPr/>
        </p:nvSpPr>
        <p:spPr>
          <a:xfrm>
            <a:off x="6360160" y="3324860"/>
            <a:ext cx="1620520" cy="208280"/>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Rektangel: afrundede hjørner 6">
            <a:extLst>
              <a:ext uri="{FF2B5EF4-FFF2-40B4-BE49-F238E27FC236}">
                <a16:creationId xmlns:a16="http://schemas.microsoft.com/office/drawing/2014/main" id="{62E85FCA-36D3-607E-214C-23055B5DCF88}"/>
              </a:ext>
            </a:extLst>
          </p:cNvPr>
          <p:cNvSpPr/>
          <p:nvPr/>
        </p:nvSpPr>
        <p:spPr>
          <a:xfrm>
            <a:off x="7045960" y="3153728"/>
            <a:ext cx="3373120" cy="171132"/>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 name="Titel 1">
            <a:extLst>
              <a:ext uri="{FF2B5EF4-FFF2-40B4-BE49-F238E27FC236}">
                <a16:creationId xmlns:a16="http://schemas.microsoft.com/office/drawing/2014/main" id="{056D1610-A685-094D-D089-899584D963F2}"/>
              </a:ext>
            </a:extLst>
          </p:cNvPr>
          <p:cNvSpPr txBox="1">
            <a:spLocks/>
          </p:cNvSpPr>
          <p:nvPr/>
        </p:nvSpPr>
        <p:spPr>
          <a:xfrm>
            <a:off x="7980680" y="340042"/>
            <a:ext cx="3230880" cy="12706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100" dirty="0"/>
              <a:t>AI håb.!</a:t>
            </a:r>
          </a:p>
        </p:txBody>
      </p:sp>
      <p:sp>
        <p:nvSpPr>
          <p:cNvPr id="9" name="Rektangel: afrundede hjørner 8">
            <a:extLst>
              <a:ext uri="{FF2B5EF4-FFF2-40B4-BE49-F238E27FC236}">
                <a16:creationId xmlns:a16="http://schemas.microsoft.com/office/drawing/2014/main" id="{B4F1633E-B4DF-4620-0F76-344FDFEC0C9E}"/>
              </a:ext>
            </a:extLst>
          </p:cNvPr>
          <p:cNvSpPr/>
          <p:nvPr/>
        </p:nvSpPr>
        <p:spPr>
          <a:xfrm>
            <a:off x="7980680" y="687832"/>
            <a:ext cx="1351280" cy="516128"/>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10" name="Lige pilforbindelse 9">
            <a:extLst>
              <a:ext uri="{FF2B5EF4-FFF2-40B4-BE49-F238E27FC236}">
                <a16:creationId xmlns:a16="http://schemas.microsoft.com/office/drawing/2014/main" id="{0D050BBD-7944-EA01-03AD-ECA82956ED39}"/>
              </a:ext>
            </a:extLst>
          </p:cNvPr>
          <p:cNvCxnSpPr>
            <a:cxnSpLocks/>
          </p:cNvCxnSpPr>
          <p:nvPr/>
        </p:nvCxnSpPr>
        <p:spPr>
          <a:xfrm flipH="1">
            <a:off x="7508240" y="1361440"/>
            <a:ext cx="1041400" cy="1610360"/>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sp>
        <p:nvSpPr>
          <p:cNvPr id="13" name="Rektangel: afrundede hjørner 12">
            <a:extLst>
              <a:ext uri="{FF2B5EF4-FFF2-40B4-BE49-F238E27FC236}">
                <a16:creationId xmlns:a16="http://schemas.microsoft.com/office/drawing/2014/main" id="{39688472-4195-A1A9-8787-3488CF494824}"/>
              </a:ext>
            </a:extLst>
          </p:cNvPr>
          <p:cNvSpPr/>
          <p:nvPr/>
        </p:nvSpPr>
        <p:spPr>
          <a:xfrm>
            <a:off x="6347460" y="4081907"/>
            <a:ext cx="3761740" cy="375793"/>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1866262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p:bldP spid="9" grpId="0" animBg="1"/>
      <p:bldP spid="13"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30B7C-F948-5747-746E-1860341A7FE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C8843E2-CE9F-11E8-E4A9-875B5D540C98}"/>
              </a:ext>
            </a:extLst>
          </p:cNvPr>
          <p:cNvSpPr>
            <a:spLocks noGrp="1"/>
          </p:cNvSpPr>
          <p:nvPr>
            <p:ph type="title"/>
          </p:nvPr>
        </p:nvSpPr>
        <p:spPr>
          <a:xfrm>
            <a:off x="2240968" y="2555294"/>
            <a:ext cx="7710063" cy="1127878"/>
          </a:xfrm>
        </p:spPr>
        <p:txBody>
          <a:bodyPr>
            <a:normAutofit fontScale="90000"/>
          </a:bodyPr>
          <a:lstStyle/>
          <a:p>
            <a:r>
              <a:rPr lang="da-DK" dirty="0"/>
              <a:t>Nogen spørgsmål eller kommentar?</a:t>
            </a:r>
          </a:p>
        </p:txBody>
      </p:sp>
    </p:spTree>
    <p:extLst>
      <p:ext uri="{BB962C8B-B14F-4D97-AF65-F5344CB8AC3E}">
        <p14:creationId xmlns:p14="http://schemas.microsoft.com/office/powerpoint/2010/main" val="284541407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94833-AFCD-DE2F-82D8-F9B4D7EEE24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B931CCB-23F8-CD85-C6E9-37BE2BF21977}"/>
              </a:ext>
            </a:extLst>
          </p:cNvPr>
          <p:cNvSpPr>
            <a:spLocks noGrp="1"/>
          </p:cNvSpPr>
          <p:nvPr>
            <p:ph type="title"/>
          </p:nvPr>
        </p:nvSpPr>
        <p:spPr/>
        <p:txBody>
          <a:bodyPr/>
          <a:lstStyle/>
          <a:p>
            <a:r>
              <a:rPr lang="da-DK" dirty="0"/>
              <a:t>20 minutters øvelse</a:t>
            </a:r>
          </a:p>
        </p:txBody>
      </p:sp>
      <p:sp>
        <p:nvSpPr>
          <p:cNvPr id="3" name="Pladsholder til indhold 2">
            <a:extLst>
              <a:ext uri="{FF2B5EF4-FFF2-40B4-BE49-F238E27FC236}">
                <a16:creationId xmlns:a16="http://schemas.microsoft.com/office/drawing/2014/main" id="{22DE8844-CA05-C1FC-81C2-9B58C3834F6F}"/>
              </a:ext>
            </a:extLst>
          </p:cNvPr>
          <p:cNvSpPr>
            <a:spLocks noGrp="1"/>
          </p:cNvSpPr>
          <p:nvPr>
            <p:ph idx="1"/>
          </p:nvPr>
        </p:nvSpPr>
        <p:spPr>
          <a:xfrm>
            <a:off x="838200" y="1825625"/>
            <a:ext cx="6540062" cy="4351338"/>
          </a:xfrm>
        </p:spPr>
        <p:txBody>
          <a:bodyPr>
            <a:normAutofit/>
          </a:bodyPr>
          <a:lstStyle/>
          <a:p>
            <a:r>
              <a:rPr lang="da-DK" dirty="0"/>
              <a:t>Anvend </a:t>
            </a:r>
            <a:r>
              <a:rPr lang="da-DK" dirty="0" err="1"/>
              <a:t>preprompt</a:t>
            </a:r>
            <a:r>
              <a:rPr lang="da-DK" dirty="0"/>
              <a:t> 3 til at få et stillads til hvad et </a:t>
            </a:r>
            <a:r>
              <a:rPr lang="da-DK" dirty="0" err="1"/>
              <a:t>powerpoint</a:t>
            </a:r>
            <a:r>
              <a:rPr lang="da-DK" dirty="0"/>
              <a:t> kan indeholde, som beskriver disse emner</a:t>
            </a:r>
          </a:p>
          <a:p>
            <a:r>
              <a:rPr lang="da-DK" dirty="0"/>
              <a:t>Slides og </a:t>
            </a:r>
            <a:r>
              <a:rPr lang="da-DK" dirty="0" err="1"/>
              <a:t>preprompt</a:t>
            </a:r>
            <a:r>
              <a:rPr lang="da-DK" dirty="0"/>
              <a:t> 3 kan hentes på dette link: </a:t>
            </a:r>
            <a:r>
              <a:rPr lang="da-DK" sz="2800" dirty="0">
                <a:hlinkClick r:id="rId2"/>
              </a:rPr>
              <a:t>vcpt.eucl.dk/forberedelse</a:t>
            </a:r>
            <a:endParaRPr lang="da-DK" sz="2800" dirty="0"/>
          </a:p>
          <a:p>
            <a:r>
              <a:rPr lang="da-DK" dirty="0"/>
              <a:t>Skriv dine tanker ned </a:t>
            </a:r>
          </a:p>
          <a:p>
            <a:pPr marL="0" indent="0">
              <a:buNone/>
            </a:pPr>
            <a:r>
              <a:rPr lang="da-DK" dirty="0"/>
              <a:t>	(Vi gennemgår dem bagefter)</a:t>
            </a:r>
          </a:p>
          <a:p>
            <a:pPr marL="0" indent="0">
              <a:buNone/>
            </a:pPr>
            <a:endParaRPr lang="da-DK" dirty="0"/>
          </a:p>
          <a:p>
            <a:endParaRPr lang="da-DK" dirty="0"/>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5" name="Tilføjelsesprogram 4">
                <a:extLst>
                  <a:ext uri="{FF2B5EF4-FFF2-40B4-BE49-F238E27FC236}">
                    <a16:creationId xmlns:a16="http://schemas.microsoft.com/office/drawing/2014/main" id="{1B040964-0F22-7862-BFEE-BE79F3CDFA00}"/>
                  </a:ext>
                </a:extLst>
              </p:cNvPr>
              <p:cNvGraphicFramePr>
                <a:graphicFrameLocks noGrp="1"/>
              </p:cNvGraphicFramePr>
              <p:nvPr/>
            </p:nvGraphicFramePr>
            <p:xfrm>
              <a:off x="7535789" y="1326470"/>
              <a:ext cx="4579032" cy="309957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p:pic>
            <p:nvPicPr>
              <p:cNvPr id="5" name="Tilføjelsesprogram 4">
                <a:extLst>
                  <a:ext uri="{FF2B5EF4-FFF2-40B4-BE49-F238E27FC236}">
                    <a16:creationId xmlns:a16="http://schemas.microsoft.com/office/drawing/2014/main" id="{1B040964-0F22-7862-BFEE-BE79F3CDFA00}"/>
                  </a:ext>
                </a:extLst>
              </p:cNvPr>
              <p:cNvPicPr>
                <a:picLocks noGrp="1" noRot="1" noChangeAspect="1" noMove="1" noResize="1" noEditPoints="1" noAdjustHandles="1" noChangeArrowheads="1" noChangeShapeType="1"/>
              </p:cNvPicPr>
              <p:nvPr/>
            </p:nvPicPr>
            <p:blipFill>
              <a:blip r:embed="rId4"/>
              <a:stretch>
                <a:fillRect/>
              </a:stretch>
            </p:blipFill>
            <p:spPr>
              <a:xfrm>
                <a:off x="7535789" y="1326470"/>
                <a:ext cx="4579032" cy="3099570"/>
              </a:xfrm>
              <a:prstGeom prst="rect">
                <a:avLst/>
              </a:prstGeom>
            </p:spPr>
          </p:pic>
        </mc:Fallback>
      </mc:AlternateContent>
      <p:pic>
        <p:nvPicPr>
          <p:cNvPr id="4" name="Billede 3">
            <a:extLst>
              <a:ext uri="{FF2B5EF4-FFF2-40B4-BE49-F238E27FC236}">
                <a16:creationId xmlns:a16="http://schemas.microsoft.com/office/drawing/2014/main" id="{38C15ECC-B828-54BF-A159-21D8A84F67D4}"/>
              </a:ext>
            </a:extLst>
          </p:cNvPr>
          <p:cNvPicPr>
            <a:picLocks noChangeAspect="1"/>
          </p:cNvPicPr>
          <p:nvPr/>
        </p:nvPicPr>
        <p:blipFill>
          <a:blip r:embed="rId5"/>
          <a:stretch>
            <a:fillRect/>
          </a:stretch>
        </p:blipFill>
        <p:spPr>
          <a:xfrm>
            <a:off x="0" y="5130095"/>
            <a:ext cx="12192000" cy="1727905"/>
          </a:xfrm>
          <a:prstGeom prst="rect">
            <a:avLst/>
          </a:prstGeom>
        </p:spPr>
      </p:pic>
      <p:pic>
        <p:nvPicPr>
          <p:cNvPr id="6" name="Billede 5">
            <a:extLst>
              <a:ext uri="{FF2B5EF4-FFF2-40B4-BE49-F238E27FC236}">
                <a16:creationId xmlns:a16="http://schemas.microsoft.com/office/drawing/2014/main" id="{644EDF1D-A637-150F-D105-BC30E5409FCA}"/>
              </a:ext>
            </a:extLst>
          </p:cNvPr>
          <p:cNvPicPr>
            <a:picLocks noChangeAspect="1"/>
          </p:cNvPicPr>
          <p:nvPr/>
        </p:nvPicPr>
        <p:blipFill>
          <a:blip r:embed="rId6"/>
          <a:stretch>
            <a:fillRect/>
          </a:stretch>
        </p:blipFill>
        <p:spPr>
          <a:xfrm>
            <a:off x="6578592" y="4560977"/>
            <a:ext cx="2081314" cy="2078032"/>
          </a:xfrm>
          <a:prstGeom prst="rect">
            <a:avLst/>
          </a:prstGeom>
        </p:spPr>
      </p:pic>
    </p:spTree>
    <p:extLst>
      <p:ext uri="{BB962C8B-B14F-4D97-AF65-F5344CB8AC3E}">
        <p14:creationId xmlns:p14="http://schemas.microsoft.com/office/powerpoint/2010/main" val="36839962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3C35B-AC96-4114-1A73-215B266738C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1A0B45D-1E32-41B4-D022-FB2E27C5D0E8}"/>
              </a:ext>
            </a:extLst>
          </p:cNvPr>
          <p:cNvSpPr>
            <a:spLocks noGrp="1"/>
          </p:cNvSpPr>
          <p:nvPr>
            <p:ph type="title"/>
          </p:nvPr>
        </p:nvSpPr>
        <p:spPr/>
        <p:txBody>
          <a:bodyPr/>
          <a:lstStyle/>
          <a:p>
            <a:pPr algn="ctr"/>
            <a:r>
              <a:rPr lang="da-DK" dirty="0"/>
              <a:t>Hvordan gik øvelsen?</a:t>
            </a:r>
          </a:p>
        </p:txBody>
      </p:sp>
      <p:sp>
        <p:nvSpPr>
          <p:cNvPr id="3" name="Pladsholder til indhold 2">
            <a:extLst>
              <a:ext uri="{FF2B5EF4-FFF2-40B4-BE49-F238E27FC236}">
                <a16:creationId xmlns:a16="http://schemas.microsoft.com/office/drawing/2014/main" id="{8E8F0742-70AA-E4F1-7823-067DE2D2FB47}"/>
              </a:ext>
            </a:extLst>
          </p:cNvPr>
          <p:cNvSpPr>
            <a:spLocks noGrp="1"/>
          </p:cNvSpPr>
          <p:nvPr>
            <p:ph idx="1"/>
          </p:nvPr>
        </p:nvSpPr>
        <p:spPr>
          <a:xfrm>
            <a:off x="555362" y="2263519"/>
            <a:ext cx="11081276" cy="1883921"/>
          </a:xfrm>
        </p:spPr>
        <p:txBody>
          <a:bodyPr>
            <a:normAutofit/>
          </a:bodyPr>
          <a:lstStyle/>
          <a:p>
            <a:pPr marL="0" indent="0" algn="ctr">
              <a:buNone/>
            </a:pPr>
            <a:r>
              <a:rPr lang="da-DK" dirty="0"/>
              <a:t>Hvor god/dårlig var AI til at lave stillads til et </a:t>
            </a:r>
            <a:r>
              <a:rPr lang="da-DK" dirty="0" err="1"/>
              <a:t>powerpoint</a:t>
            </a:r>
            <a:r>
              <a:rPr lang="da-DK" dirty="0"/>
              <a:t>?</a:t>
            </a:r>
          </a:p>
          <a:p>
            <a:pPr marL="0" indent="0" algn="ctr">
              <a:buNone/>
            </a:pPr>
            <a:endParaRPr lang="da-DK" dirty="0"/>
          </a:p>
          <a:p>
            <a:pPr marL="0" indent="0" algn="ctr">
              <a:buNone/>
            </a:pPr>
            <a:r>
              <a:rPr lang="da-DK" dirty="0"/>
              <a:t>Er der nogle yderligere noter eller kommentar?</a:t>
            </a:r>
          </a:p>
          <a:p>
            <a:pPr algn="ctr"/>
            <a:endParaRPr lang="da-DK" dirty="0"/>
          </a:p>
        </p:txBody>
      </p:sp>
      <p:pic>
        <p:nvPicPr>
          <p:cNvPr id="4" name="Billede 3">
            <a:extLst>
              <a:ext uri="{FF2B5EF4-FFF2-40B4-BE49-F238E27FC236}">
                <a16:creationId xmlns:a16="http://schemas.microsoft.com/office/drawing/2014/main" id="{BA72F079-87E8-B675-85A3-2363672C2B22}"/>
              </a:ext>
            </a:extLst>
          </p:cNvPr>
          <p:cNvPicPr>
            <a:picLocks noChangeAspect="1"/>
          </p:cNvPicPr>
          <p:nvPr/>
        </p:nvPicPr>
        <p:blipFill>
          <a:blip r:embed="rId2"/>
          <a:stretch>
            <a:fillRect/>
          </a:stretch>
        </p:blipFill>
        <p:spPr>
          <a:xfrm>
            <a:off x="0" y="5130095"/>
            <a:ext cx="12192000" cy="1727905"/>
          </a:xfrm>
          <a:prstGeom prst="rect">
            <a:avLst/>
          </a:prstGeom>
        </p:spPr>
      </p:pic>
    </p:spTree>
    <p:extLst>
      <p:ext uri="{BB962C8B-B14F-4D97-AF65-F5344CB8AC3E}">
        <p14:creationId xmlns:p14="http://schemas.microsoft.com/office/powerpoint/2010/main" val="1042284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afrundede hjørner 2">
            <a:extLst>
              <a:ext uri="{FF2B5EF4-FFF2-40B4-BE49-F238E27FC236}">
                <a16:creationId xmlns:a16="http://schemas.microsoft.com/office/drawing/2014/main" id="{C87A2486-AFCE-02A2-D94B-0B5B2DD925B5}"/>
              </a:ext>
            </a:extLst>
          </p:cNvPr>
          <p:cNvSpPr/>
          <p:nvPr/>
        </p:nvSpPr>
        <p:spPr>
          <a:xfrm>
            <a:off x="8296585" y="2712110"/>
            <a:ext cx="3630578" cy="784555"/>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 name="Titel 1">
            <a:extLst>
              <a:ext uri="{FF2B5EF4-FFF2-40B4-BE49-F238E27FC236}">
                <a16:creationId xmlns:a16="http://schemas.microsoft.com/office/drawing/2014/main" id="{6A2F3B5D-7114-62FE-C849-19A3E91B0BB8}"/>
              </a:ext>
            </a:extLst>
          </p:cNvPr>
          <p:cNvSpPr txBox="1">
            <a:spLocks/>
          </p:cNvSpPr>
          <p:nvPr/>
        </p:nvSpPr>
        <p:spPr>
          <a:xfrm>
            <a:off x="8296585" y="2577420"/>
            <a:ext cx="3630578" cy="8053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Kladder</a:t>
            </a:r>
          </a:p>
        </p:txBody>
      </p:sp>
      <p:sp>
        <p:nvSpPr>
          <p:cNvPr id="10" name="Pil: højre 9">
            <a:extLst>
              <a:ext uri="{FF2B5EF4-FFF2-40B4-BE49-F238E27FC236}">
                <a16:creationId xmlns:a16="http://schemas.microsoft.com/office/drawing/2014/main" id="{A4A949FA-A800-1A8D-4D22-C17EE3C73812}"/>
              </a:ext>
            </a:extLst>
          </p:cNvPr>
          <p:cNvSpPr/>
          <p:nvPr/>
        </p:nvSpPr>
        <p:spPr>
          <a:xfrm>
            <a:off x="7439396" y="2949635"/>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afrundede hjørner 10">
            <a:extLst>
              <a:ext uri="{FF2B5EF4-FFF2-40B4-BE49-F238E27FC236}">
                <a16:creationId xmlns:a16="http://schemas.microsoft.com/office/drawing/2014/main" id="{EF40844F-4DF6-DFE6-FBE9-712F409406CD}"/>
              </a:ext>
            </a:extLst>
          </p:cNvPr>
          <p:cNvSpPr/>
          <p:nvPr/>
        </p:nvSpPr>
        <p:spPr>
          <a:xfrm>
            <a:off x="341491" y="268468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Titel 1">
            <a:extLst>
              <a:ext uri="{FF2B5EF4-FFF2-40B4-BE49-F238E27FC236}">
                <a16:creationId xmlns:a16="http://schemas.microsoft.com/office/drawing/2014/main" id="{C698EFB7-C3EB-6D58-3BAC-85B2A0DF5615}"/>
              </a:ext>
            </a:extLst>
          </p:cNvPr>
          <p:cNvSpPr txBox="1">
            <a:spLocks/>
          </p:cNvSpPr>
          <p:nvPr/>
        </p:nvSpPr>
        <p:spPr>
          <a:xfrm>
            <a:off x="439976" y="245296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Tid til læreforberedelse</a:t>
            </a:r>
          </a:p>
        </p:txBody>
      </p:sp>
      <p:sp>
        <p:nvSpPr>
          <p:cNvPr id="13" name="Rektangel: afrundede hjørner 12">
            <a:extLst>
              <a:ext uri="{FF2B5EF4-FFF2-40B4-BE49-F238E27FC236}">
                <a16:creationId xmlns:a16="http://schemas.microsoft.com/office/drawing/2014/main" id="{3D9819E9-3785-66F7-F5A9-CED72C4D51F4}"/>
              </a:ext>
            </a:extLst>
          </p:cNvPr>
          <p:cNvSpPr/>
          <p:nvPr/>
        </p:nvSpPr>
        <p:spPr>
          <a:xfrm>
            <a:off x="4454958" y="1797394"/>
            <a:ext cx="2668574" cy="2510899"/>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 name="Titel 1">
            <a:extLst>
              <a:ext uri="{FF2B5EF4-FFF2-40B4-BE49-F238E27FC236}">
                <a16:creationId xmlns:a16="http://schemas.microsoft.com/office/drawing/2014/main" id="{F6D4B999-41E9-C4C2-9579-773BC6E931A8}"/>
              </a:ext>
            </a:extLst>
          </p:cNvPr>
          <p:cNvSpPr txBox="1">
            <a:spLocks/>
          </p:cNvSpPr>
          <p:nvPr/>
        </p:nvSpPr>
        <p:spPr>
          <a:xfrm>
            <a:off x="4900448" y="2244107"/>
            <a:ext cx="1756384" cy="135497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7000" b="1" dirty="0"/>
              <a:t>AI</a:t>
            </a:r>
          </a:p>
        </p:txBody>
      </p:sp>
      <p:sp>
        <p:nvSpPr>
          <p:cNvPr id="15" name="Pil: højre 14">
            <a:extLst>
              <a:ext uri="{FF2B5EF4-FFF2-40B4-BE49-F238E27FC236}">
                <a16:creationId xmlns:a16="http://schemas.microsoft.com/office/drawing/2014/main" id="{54991173-310A-4A0C-10F7-06A128D3F467}"/>
              </a:ext>
            </a:extLst>
          </p:cNvPr>
          <p:cNvSpPr/>
          <p:nvPr/>
        </p:nvSpPr>
        <p:spPr>
          <a:xfrm>
            <a:off x="3621024" y="3052843"/>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afrundede hjørner 5">
            <a:extLst>
              <a:ext uri="{FF2B5EF4-FFF2-40B4-BE49-F238E27FC236}">
                <a16:creationId xmlns:a16="http://schemas.microsoft.com/office/drawing/2014/main" id="{4D058DC4-143F-DA7B-BAF9-59A572C77701}"/>
              </a:ext>
            </a:extLst>
          </p:cNvPr>
          <p:cNvSpPr/>
          <p:nvPr/>
        </p:nvSpPr>
        <p:spPr>
          <a:xfrm>
            <a:off x="8302935" y="3575710"/>
            <a:ext cx="3630578" cy="784555"/>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itel 1">
            <a:extLst>
              <a:ext uri="{FF2B5EF4-FFF2-40B4-BE49-F238E27FC236}">
                <a16:creationId xmlns:a16="http://schemas.microsoft.com/office/drawing/2014/main" id="{7C47583F-5A5E-7549-3DD6-56A6E207701C}"/>
              </a:ext>
            </a:extLst>
          </p:cNvPr>
          <p:cNvSpPr txBox="1">
            <a:spLocks/>
          </p:cNvSpPr>
          <p:nvPr/>
        </p:nvSpPr>
        <p:spPr>
          <a:xfrm>
            <a:off x="8302935" y="3441020"/>
            <a:ext cx="3630578" cy="8053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Ideer</a:t>
            </a:r>
          </a:p>
        </p:txBody>
      </p:sp>
      <p:sp>
        <p:nvSpPr>
          <p:cNvPr id="8" name="Rektangel: afrundede hjørner 7">
            <a:extLst>
              <a:ext uri="{FF2B5EF4-FFF2-40B4-BE49-F238E27FC236}">
                <a16:creationId xmlns:a16="http://schemas.microsoft.com/office/drawing/2014/main" id="{D56B1A2B-7885-F8FB-3391-7E2610327D49}"/>
              </a:ext>
            </a:extLst>
          </p:cNvPr>
          <p:cNvSpPr/>
          <p:nvPr/>
        </p:nvSpPr>
        <p:spPr>
          <a:xfrm>
            <a:off x="8309285" y="1848510"/>
            <a:ext cx="3630578" cy="784555"/>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 name="Titel 1">
            <a:extLst>
              <a:ext uri="{FF2B5EF4-FFF2-40B4-BE49-F238E27FC236}">
                <a16:creationId xmlns:a16="http://schemas.microsoft.com/office/drawing/2014/main" id="{F33438E0-2E3B-8BBD-8397-EBC57E1F0BDE}"/>
              </a:ext>
            </a:extLst>
          </p:cNvPr>
          <p:cNvSpPr txBox="1">
            <a:spLocks/>
          </p:cNvSpPr>
          <p:nvPr/>
        </p:nvSpPr>
        <p:spPr>
          <a:xfrm>
            <a:off x="8309285" y="1713820"/>
            <a:ext cx="3630578" cy="8053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Struktur/stillads</a:t>
            </a:r>
          </a:p>
        </p:txBody>
      </p:sp>
      <p:sp>
        <p:nvSpPr>
          <p:cNvPr id="2" name="Rektangel: afrundede hjørner 1">
            <a:extLst>
              <a:ext uri="{FF2B5EF4-FFF2-40B4-BE49-F238E27FC236}">
                <a16:creationId xmlns:a16="http://schemas.microsoft.com/office/drawing/2014/main" id="{5C87B5FD-71D5-49E9-4D86-4857FC96D4C1}"/>
              </a:ext>
            </a:extLst>
          </p:cNvPr>
          <p:cNvSpPr/>
          <p:nvPr/>
        </p:nvSpPr>
        <p:spPr>
          <a:xfrm>
            <a:off x="347841" y="393563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 name="Titel 1">
            <a:extLst>
              <a:ext uri="{FF2B5EF4-FFF2-40B4-BE49-F238E27FC236}">
                <a16:creationId xmlns:a16="http://schemas.microsoft.com/office/drawing/2014/main" id="{E62CB063-B77E-8BC7-1F52-5C645D3B0C22}"/>
              </a:ext>
            </a:extLst>
          </p:cNvPr>
          <p:cNvSpPr txBox="1">
            <a:spLocks/>
          </p:cNvSpPr>
          <p:nvPr/>
        </p:nvSpPr>
        <p:spPr>
          <a:xfrm>
            <a:off x="446326" y="370391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Hensigten med materialet</a:t>
            </a:r>
          </a:p>
        </p:txBody>
      </p:sp>
      <p:sp>
        <p:nvSpPr>
          <p:cNvPr id="17" name="Rektangel: afrundede hjørner 16">
            <a:extLst>
              <a:ext uri="{FF2B5EF4-FFF2-40B4-BE49-F238E27FC236}">
                <a16:creationId xmlns:a16="http://schemas.microsoft.com/office/drawing/2014/main" id="{65128CA8-64E2-5BF9-BF94-B8B6944B7167}"/>
              </a:ext>
            </a:extLst>
          </p:cNvPr>
          <p:cNvSpPr/>
          <p:nvPr/>
        </p:nvSpPr>
        <p:spPr>
          <a:xfrm>
            <a:off x="347841" y="145913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Titel 1">
            <a:extLst>
              <a:ext uri="{FF2B5EF4-FFF2-40B4-BE49-F238E27FC236}">
                <a16:creationId xmlns:a16="http://schemas.microsoft.com/office/drawing/2014/main" id="{D2400EF5-2411-8853-36F6-B4D1CCF97AED}"/>
              </a:ext>
            </a:extLst>
          </p:cNvPr>
          <p:cNvSpPr txBox="1">
            <a:spLocks/>
          </p:cNvSpPr>
          <p:nvPr/>
        </p:nvSpPr>
        <p:spPr>
          <a:xfrm>
            <a:off x="446326" y="122741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Pensum til</a:t>
            </a:r>
          </a:p>
          <a:p>
            <a:r>
              <a:rPr lang="da-DK" sz="3000" dirty="0"/>
              <a:t> materiale</a:t>
            </a:r>
          </a:p>
        </p:txBody>
      </p:sp>
      <p:sp>
        <p:nvSpPr>
          <p:cNvPr id="19" name="Titel 1">
            <a:extLst>
              <a:ext uri="{FF2B5EF4-FFF2-40B4-BE49-F238E27FC236}">
                <a16:creationId xmlns:a16="http://schemas.microsoft.com/office/drawing/2014/main" id="{B23FDDB4-0702-663B-19A2-52D060581561}"/>
              </a:ext>
            </a:extLst>
          </p:cNvPr>
          <p:cNvSpPr>
            <a:spLocks noGrp="1"/>
          </p:cNvSpPr>
          <p:nvPr>
            <p:ph type="ctrTitle"/>
          </p:nvPr>
        </p:nvSpPr>
        <p:spPr>
          <a:xfrm>
            <a:off x="264836" y="167962"/>
            <a:ext cx="11662327" cy="999177"/>
          </a:xfrm>
        </p:spPr>
        <p:txBody>
          <a:bodyPr>
            <a:normAutofit/>
          </a:bodyPr>
          <a:lstStyle/>
          <a:p>
            <a:r>
              <a:rPr lang="da-DK" sz="3000" dirty="0"/>
              <a:t>Kan AI lave nyt undervisningsmateriale?</a:t>
            </a:r>
          </a:p>
        </p:txBody>
      </p:sp>
      <p:sp>
        <p:nvSpPr>
          <p:cNvPr id="20" name="Titel 1">
            <a:extLst>
              <a:ext uri="{FF2B5EF4-FFF2-40B4-BE49-F238E27FC236}">
                <a16:creationId xmlns:a16="http://schemas.microsoft.com/office/drawing/2014/main" id="{A9A891BA-A8C8-3EF7-376A-6B3D120D3F61}"/>
              </a:ext>
            </a:extLst>
          </p:cNvPr>
          <p:cNvSpPr txBox="1">
            <a:spLocks/>
          </p:cNvSpPr>
          <p:nvPr/>
        </p:nvSpPr>
        <p:spPr>
          <a:xfrm>
            <a:off x="301230" y="89800"/>
            <a:ext cx="2279409" cy="90835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2000" dirty="0"/>
              <a:t>”Det står i pensum”</a:t>
            </a:r>
          </a:p>
        </p:txBody>
      </p:sp>
      <p:sp>
        <p:nvSpPr>
          <p:cNvPr id="21" name="Rektangel: afrundede hjørner 20">
            <a:extLst>
              <a:ext uri="{FF2B5EF4-FFF2-40B4-BE49-F238E27FC236}">
                <a16:creationId xmlns:a16="http://schemas.microsoft.com/office/drawing/2014/main" id="{BF2DCA0E-817F-E12C-6ABE-658D0C72E4CC}"/>
              </a:ext>
            </a:extLst>
          </p:cNvPr>
          <p:cNvSpPr/>
          <p:nvPr/>
        </p:nvSpPr>
        <p:spPr>
          <a:xfrm>
            <a:off x="347841" y="575999"/>
            <a:ext cx="2161678" cy="461152"/>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22" name="Lige pilforbindelse 21">
            <a:extLst>
              <a:ext uri="{FF2B5EF4-FFF2-40B4-BE49-F238E27FC236}">
                <a16:creationId xmlns:a16="http://schemas.microsoft.com/office/drawing/2014/main" id="{E0CD0A9F-22BE-5D6B-2CEB-13E3733C007E}"/>
              </a:ext>
            </a:extLst>
          </p:cNvPr>
          <p:cNvCxnSpPr>
            <a:cxnSpLocks/>
          </p:cNvCxnSpPr>
          <p:nvPr/>
        </p:nvCxnSpPr>
        <p:spPr>
          <a:xfrm>
            <a:off x="1818640" y="1122680"/>
            <a:ext cx="0" cy="243840"/>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866357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1F209-2573-81C4-CDC6-71318C4B71A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52CCEA3-C5F7-D238-17D7-7B329D76763A}"/>
              </a:ext>
            </a:extLst>
          </p:cNvPr>
          <p:cNvSpPr>
            <a:spLocks noGrp="1"/>
          </p:cNvSpPr>
          <p:nvPr>
            <p:ph type="title"/>
          </p:nvPr>
        </p:nvSpPr>
        <p:spPr>
          <a:xfrm>
            <a:off x="665480" y="248920"/>
            <a:ext cx="10515600" cy="1981200"/>
          </a:xfrm>
        </p:spPr>
        <p:txBody>
          <a:bodyPr>
            <a:normAutofit/>
          </a:bodyPr>
          <a:lstStyle/>
          <a:p>
            <a:r>
              <a:rPr lang="da-DK" dirty="0" err="1"/>
              <a:t>Prepromt</a:t>
            </a:r>
            <a:r>
              <a:rPr lang="da-DK" dirty="0"/>
              <a:t> 4: </a:t>
            </a:r>
            <a:br>
              <a:rPr lang="da-DK" dirty="0"/>
            </a:br>
            <a:r>
              <a:rPr lang="da-DK" dirty="0"/>
              <a:t>Hensigtserklæring til manuskriptet.</a:t>
            </a:r>
            <a:br>
              <a:rPr lang="da-DK" dirty="0"/>
            </a:br>
            <a:r>
              <a:rPr lang="da-DK" dirty="0"/>
              <a:t>Giver eleverne overblik over emner (1 time)</a:t>
            </a:r>
          </a:p>
        </p:txBody>
      </p:sp>
      <p:sp>
        <p:nvSpPr>
          <p:cNvPr id="3" name="Tekstfelt 2">
            <a:extLst>
              <a:ext uri="{FF2B5EF4-FFF2-40B4-BE49-F238E27FC236}">
                <a16:creationId xmlns:a16="http://schemas.microsoft.com/office/drawing/2014/main" id="{9366D9E9-7392-7D2C-2A2D-76C4440A64D1}"/>
              </a:ext>
            </a:extLst>
          </p:cNvPr>
          <p:cNvSpPr txBox="1"/>
          <p:nvPr/>
        </p:nvSpPr>
        <p:spPr>
          <a:xfrm>
            <a:off x="397935" y="2496910"/>
            <a:ext cx="9929705" cy="3693319"/>
          </a:xfrm>
          <a:prstGeom prst="rect">
            <a:avLst/>
          </a:prstGeom>
          <a:noFill/>
          <a:ln w="19050">
            <a:solidFill>
              <a:schemeClr val="tx1"/>
            </a:solidFill>
          </a:ln>
        </p:spPr>
        <p:txBody>
          <a:bodyPr wrap="square" rtlCol="0">
            <a:spAutoFit/>
          </a:bodyPr>
          <a:lstStyle/>
          <a:p>
            <a:r>
              <a:rPr lang="da-DK" dirty="0"/>
              <a:t>Hej AI.</a:t>
            </a:r>
          </a:p>
          <a:p>
            <a:r>
              <a:rPr lang="da-DK" dirty="0"/>
              <a:t>Jeg har en stribe fremlæggelser fra nogle gode elever. Jeg vil gerne have udarbejdet det undervisning som laver formidlingen som resultere i at fremlæggelserne er så gode. Jeg vil gerne have at du laver et </a:t>
            </a:r>
            <a:r>
              <a:rPr lang="da-DK" dirty="0" err="1"/>
              <a:t>manuscript</a:t>
            </a:r>
            <a:r>
              <a:rPr lang="da-DK" dirty="0"/>
              <a:t> som man som underviser skal gennemgå, for at alle eleverne har lavet så gode fremlæggelser. Du skal have fokus på at gøre det fyldestgørende, og inddrage alle de relevante fagudtryk. Det skal være en fremlæggelse på </a:t>
            </a:r>
            <a:r>
              <a:rPr lang="da-DK" dirty="0" err="1"/>
              <a:t>ca</a:t>
            </a:r>
            <a:r>
              <a:rPr lang="da-DK" dirty="0"/>
              <a:t> 60 minutter. Eleverne har ikke alle detaljer med i deres fremlæggelse, så her i dette </a:t>
            </a:r>
            <a:r>
              <a:rPr lang="da-DK" dirty="0" err="1"/>
              <a:t>manuscript</a:t>
            </a:r>
            <a:r>
              <a:rPr lang="da-DK" dirty="0"/>
              <a:t>, skal du inddrage alle detaljer. Du må gerne strukturere det, så det er opdelt og overskueligt. Hver gang du vil referere til et billede, diagram eller tegning, skal du beskrive hvad der er på billedet, diagrammet eller tegningen først, og så derefter skrive, hvad </a:t>
            </a:r>
            <a:r>
              <a:rPr lang="da-DK" dirty="0" err="1"/>
              <a:t>manuscriptet</a:t>
            </a:r>
            <a:r>
              <a:rPr lang="da-DK" dirty="0"/>
              <a:t> siger omkring det billede, diagram eller tegning. Når du udskriver </a:t>
            </a:r>
            <a:r>
              <a:rPr lang="da-DK" dirty="0" err="1"/>
              <a:t>manuscriptet</a:t>
            </a:r>
            <a:r>
              <a:rPr lang="da-DK" dirty="0"/>
              <a:t>, vil jeg gerne opdele dit svar i flere dele, så du ikke skal udskrive det hele i ét svar. Du udelukkende skrive 5 minutters </a:t>
            </a:r>
            <a:r>
              <a:rPr lang="da-DK" dirty="0" err="1"/>
              <a:t>manuscript</a:t>
            </a:r>
            <a:r>
              <a:rPr lang="da-DK" dirty="0"/>
              <a:t> af gangen, jeg skal derefter skrive ”okay”, før at du fortsætter med de næste 5 minutter. Tak for det</a:t>
            </a:r>
          </a:p>
        </p:txBody>
      </p:sp>
      <p:sp>
        <p:nvSpPr>
          <p:cNvPr id="4" name="Rektangel: afrundede hjørner 3">
            <a:extLst>
              <a:ext uri="{FF2B5EF4-FFF2-40B4-BE49-F238E27FC236}">
                <a16:creationId xmlns:a16="http://schemas.microsoft.com/office/drawing/2014/main" id="{FA3BC492-7AED-B9C5-0D93-6679CB4B5C29}"/>
              </a:ext>
            </a:extLst>
          </p:cNvPr>
          <p:cNvSpPr/>
          <p:nvPr/>
        </p:nvSpPr>
        <p:spPr>
          <a:xfrm>
            <a:off x="435267" y="2828139"/>
            <a:ext cx="9831148" cy="807793"/>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afrundede hjørner 4">
            <a:extLst>
              <a:ext uri="{FF2B5EF4-FFF2-40B4-BE49-F238E27FC236}">
                <a16:creationId xmlns:a16="http://schemas.microsoft.com/office/drawing/2014/main" id="{54997008-FE92-4DDC-85BB-FB3755B561CF}"/>
              </a:ext>
            </a:extLst>
          </p:cNvPr>
          <p:cNvSpPr/>
          <p:nvPr/>
        </p:nvSpPr>
        <p:spPr>
          <a:xfrm>
            <a:off x="5161376" y="4476660"/>
            <a:ext cx="5048702" cy="260020"/>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afrundede hjørner 5">
            <a:extLst>
              <a:ext uri="{FF2B5EF4-FFF2-40B4-BE49-F238E27FC236}">
                <a16:creationId xmlns:a16="http://schemas.microsoft.com/office/drawing/2014/main" id="{25E6FBA5-1079-9045-C3D0-CA6DED806C6B}"/>
              </a:ext>
            </a:extLst>
          </p:cNvPr>
          <p:cNvSpPr/>
          <p:nvPr/>
        </p:nvSpPr>
        <p:spPr>
          <a:xfrm>
            <a:off x="435267" y="4736679"/>
            <a:ext cx="9519125" cy="550373"/>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afrundede hjørner 6">
            <a:extLst>
              <a:ext uri="{FF2B5EF4-FFF2-40B4-BE49-F238E27FC236}">
                <a16:creationId xmlns:a16="http://schemas.microsoft.com/office/drawing/2014/main" id="{B69CEE15-B872-0679-59D2-A6E7FB6128A6}"/>
              </a:ext>
            </a:extLst>
          </p:cNvPr>
          <p:cNvSpPr/>
          <p:nvPr/>
        </p:nvSpPr>
        <p:spPr>
          <a:xfrm>
            <a:off x="435267" y="3635931"/>
            <a:ext cx="1553878" cy="331229"/>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87810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FAEBD-F40B-6483-D483-9786B365CBD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FA19BF7-365C-7EFC-FCE9-B1E560300B11}"/>
              </a:ext>
            </a:extLst>
          </p:cNvPr>
          <p:cNvSpPr>
            <a:spLocks noGrp="1"/>
          </p:cNvSpPr>
          <p:nvPr>
            <p:ph type="title"/>
          </p:nvPr>
        </p:nvSpPr>
        <p:spPr>
          <a:xfrm>
            <a:off x="665480" y="248920"/>
            <a:ext cx="10515600" cy="1981200"/>
          </a:xfrm>
        </p:spPr>
        <p:txBody>
          <a:bodyPr>
            <a:normAutofit/>
          </a:bodyPr>
          <a:lstStyle/>
          <a:p>
            <a:r>
              <a:rPr lang="da-DK" dirty="0" err="1"/>
              <a:t>Prepromt</a:t>
            </a:r>
            <a:r>
              <a:rPr lang="da-DK" dirty="0"/>
              <a:t> 4: </a:t>
            </a:r>
            <a:br>
              <a:rPr lang="da-DK" dirty="0"/>
            </a:br>
            <a:r>
              <a:rPr lang="da-DK" dirty="0"/>
              <a:t>Hensigtserklæring til manuskriptet.</a:t>
            </a:r>
            <a:br>
              <a:rPr lang="da-DK" dirty="0"/>
            </a:br>
            <a:r>
              <a:rPr lang="da-DK" dirty="0"/>
              <a:t>Giver eleverne overblik over emner (1 time)</a:t>
            </a:r>
          </a:p>
        </p:txBody>
      </p:sp>
      <p:pic>
        <p:nvPicPr>
          <p:cNvPr id="9" name="Billede 8">
            <a:extLst>
              <a:ext uri="{FF2B5EF4-FFF2-40B4-BE49-F238E27FC236}">
                <a16:creationId xmlns:a16="http://schemas.microsoft.com/office/drawing/2014/main" id="{CE337C3E-EC8F-B6BE-645B-1415D4B557F1}"/>
              </a:ext>
            </a:extLst>
          </p:cNvPr>
          <p:cNvPicPr>
            <a:picLocks noChangeAspect="1"/>
          </p:cNvPicPr>
          <p:nvPr/>
        </p:nvPicPr>
        <p:blipFill>
          <a:blip r:embed="rId2"/>
          <a:stretch>
            <a:fillRect/>
          </a:stretch>
        </p:blipFill>
        <p:spPr>
          <a:xfrm>
            <a:off x="2460235" y="2464882"/>
            <a:ext cx="7117297" cy="3895278"/>
          </a:xfrm>
          <a:prstGeom prst="rect">
            <a:avLst/>
          </a:prstGeom>
        </p:spPr>
      </p:pic>
    </p:spTree>
    <p:extLst>
      <p:ext uri="{BB962C8B-B14F-4D97-AF65-F5344CB8AC3E}">
        <p14:creationId xmlns:p14="http://schemas.microsoft.com/office/powerpoint/2010/main" val="94281489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C3CCA-EAE9-1006-1B8F-06C7CEF770B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24E35D9-86D7-1243-8948-427E16788571}"/>
              </a:ext>
            </a:extLst>
          </p:cNvPr>
          <p:cNvSpPr>
            <a:spLocks noGrp="1"/>
          </p:cNvSpPr>
          <p:nvPr>
            <p:ph type="title"/>
          </p:nvPr>
        </p:nvSpPr>
        <p:spPr>
          <a:xfrm>
            <a:off x="665480" y="248920"/>
            <a:ext cx="10515600" cy="1981200"/>
          </a:xfrm>
        </p:spPr>
        <p:txBody>
          <a:bodyPr>
            <a:normAutofit/>
          </a:bodyPr>
          <a:lstStyle/>
          <a:p>
            <a:r>
              <a:rPr lang="da-DK" dirty="0" err="1"/>
              <a:t>Prepromt</a:t>
            </a:r>
            <a:r>
              <a:rPr lang="da-DK" dirty="0"/>
              <a:t> 4: </a:t>
            </a:r>
            <a:br>
              <a:rPr lang="da-DK" dirty="0"/>
            </a:br>
            <a:r>
              <a:rPr lang="da-DK" dirty="0"/>
              <a:t>Hensigtserklæring til manuskriptet.</a:t>
            </a:r>
            <a:br>
              <a:rPr lang="da-DK" dirty="0"/>
            </a:br>
            <a:r>
              <a:rPr lang="da-DK" dirty="0"/>
              <a:t>Giver eleverne overblik over emner (1 time)</a:t>
            </a:r>
          </a:p>
        </p:txBody>
      </p:sp>
      <p:pic>
        <p:nvPicPr>
          <p:cNvPr id="4" name="Billede 3">
            <a:extLst>
              <a:ext uri="{FF2B5EF4-FFF2-40B4-BE49-F238E27FC236}">
                <a16:creationId xmlns:a16="http://schemas.microsoft.com/office/drawing/2014/main" id="{F3D4470C-FC2A-9EEB-E828-1DE864E2F242}"/>
              </a:ext>
            </a:extLst>
          </p:cNvPr>
          <p:cNvPicPr>
            <a:picLocks noChangeAspect="1"/>
          </p:cNvPicPr>
          <p:nvPr/>
        </p:nvPicPr>
        <p:blipFill>
          <a:blip r:embed="rId2"/>
          <a:stretch>
            <a:fillRect/>
          </a:stretch>
        </p:blipFill>
        <p:spPr>
          <a:xfrm>
            <a:off x="1928473" y="2410973"/>
            <a:ext cx="7932023" cy="4004936"/>
          </a:xfrm>
          <a:prstGeom prst="rect">
            <a:avLst/>
          </a:prstGeom>
        </p:spPr>
      </p:pic>
    </p:spTree>
    <p:extLst>
      <p:ext uri="{BB962C8B-B14F-4D97-AF65-F5344CB8AC3E}">
        <p14:creationId xmlns:p14="http://schemas.microsoft.com/office/powerpoint/2010/main" val="152027054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13C80-B139-E5E6-8733-02C69365153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4E8DD0A-9DDB-C0A7-7C82-4421177AF0F9}"/>
              </a:ext>
            </a:extLst>
          </p:cNvPr>
          <p:cNvSpPr>
            <a:spLocks noGrp="1"/>
          </p:cNvSpPr>
          <p:nvPr>
            <p:ph type="title"/>
          </p:nvPr>
        </p:nvSpPr>
        <p:spPr>
          <a:xfrm>
            <a:off x="665480" y="248920"/>
            <a:ext cx="10515600" cy="1981200"/>
          </a:xfrm>
        </p:spPr>
        <p:txBody>
          <a:bodyPr>
            <a:normAutofit/>
          </a:bodyPr>
          <a:lstStyle/>
          <a:p>
            <a:r>
              <a:rPr lang="da-DK" dirty="0" err="1"/>
              <a:t>Prepromt</a:t>
            </a:r>
            <a:r>
              <a:rPr lang="da-DK" dirty="0"/>
              <a:t> 4: </a:t>
            </a:r>
            <a:br>
              <a:rPr lang="da-DK" dirty="0"/>
            </a:br>
            <a:r>
              <a:rPr lang="da-DK" dirty="0"/>
              <a:t>Hensigtserklæring til manuskriptet.</a:t>
            </a:r>
            <a:br>
              <a:rPr lang="da-DK" dirty="0"/>
            </a:br>
            <a:r>
              <a:rPr lang="da-DK" dirty="0"/>
              <a:t>Giver eleverne overblik over emner (1 time)</a:t>
            </a:r>
          </a:p>
        </p:txBody>
      </p:sp>
      <p:pic>
        <p:nvPicPr>
          <p:cNvPr id="4" name="Billede 3">
            <a:extLst>
              <a:ext uri="{FF2B5EF4-FFF2-40B4-BE49-F238E27FC236}">
                <a16:creationId xmlns:a16="http://schemas.microsoft.com/office/drawing/2014/main" id="{390FC717-669F-2119-F730-E62DBEA9672D}"/>
              </a:ext>
            </a:extLst>
          </p:cNvPr>
          <p:cNvPicPr>
            <a:picLocks noChangeAspect="1"/>
          </p:cNvPicPr>
          <p:nvPr/>
        </p:nvPicPr>
        <p:blipFill>
          <a:blip r:embed="rId2"/>
          <a:stretch>
            <a:fillRect/>
          </a:stretch>
        </p:blipFill>
        <p:spPr>
          <a:xfrm>
            <a:off x="6840654" y="2270760"/>
            <a:ext cx="2483252" cy="4130040"/>
          </a:xfrm>
          <a:prstGeom prst="rect">
            <a:avLst/>
          </a:prstGeom>
        </p:spPr>
      </p:pic>
      <p:pic>
        <p:nvPicPr>
          <p:cNvPr id="6" name="Billede 5">
            <a:extLst>
              <a:ext uri="{FF2B5EF4-FFF2-40B4-BE49-F238E27FC236}">
                <a16:creationId xmlns:a16="http://schemas.microsoft.com/office/drawing/2014/main" id="{4E9C8017-B53F-71F9-2741-A2538B050EAE}"/>
              </a:ext>
            </a:extLst>
          </p:cNvPr>
          <p:cNvPicPr>
            <a:picLocks noChangeAspect="1"/>
          </p:cNvPicPr>
          <p:nvPr/>
        </p:nvPicPr>
        <p:blipFill>
          <a:blip r:embed="rId3"/>
          <a:stretch>
            <a:fillRect/>
          </a:stretch>
        </p:blipFill>
        <p:spPr>
          <a:xfrm>
            <a:off x="9390273" y="2270759"/>
            <a:ext cx="2483252" cy="4130749"/>
          </a:xfrm>
          <a:prstGeom prst="rect">
            <a:avLst/>
          </a:prstGeom>
        </p:spPr>
      </p:pic>
      <p:pic>
        <p:nvPicPr>
          <p:cNvPr id="8" name="Billede 7">
            <a:extLst>
              <a:ext uri="{FF2B5EF4-FFF2-40B4-BE49-F238E27FC236}">
                <a16:creationId xmlns:a16="http://schemas.microsoft.com/office/drawing/2014/main" id="{3727F025-2E05-3916-5B34-A389D269E226}"/>
              </a:ext>
            </a:extLst>
          </p:cNvPr>
          <p:cNvPicPr>
            <a:picLocks noChangeAspect="1"/>
          </p:cNvPicPr>
          <p:nvPr/>
        </p:nvPicPr>
        <p:blipFill>
          <a:blip r:embed="rId4"/>
          <a:stretch>
            <a:fillRect/>
          </a:stretch>
        </p:blipFill>
        <p:spPr>
          <a:xfrm>
            <a:off x="74417" y="2334910"/>
            <a:ext cx="6649523" cy="3822050"/>
          </a:xfrm>
          <a:prstGeom prst="rect">
            <a:avLst/>
          </a:prstGeom>
        </p:spPr>
      </p:pic>
      <p:sp>
        <p:nvSpPr>
          <p:cNvPr id="3" name="Titel 1">
            <a:extLst>
              <a:ext uri="{FF2B5EF4-FFF2-40B4-BE49-F238E27FC236}">
                <a16:creationId xmlns:a16="http://schemas.microsoft.com/office/drawing/2014/main" id="{75E852A0-DDEB-3C7B-FE96-6DCF26965366}"/>
              </a:ext>
            </a:extLst>
          </p:cNvPr>
          <p:cNvSpPr txBox="1">
            <a:spLocks/>
          </p:cNvSpPr>
          <p:nvPr/>
        </p:nvSpPr>
        <p:spPr>
          <a:xfrm>
            <a:off x="1082040" y="6400800"/>
            <a:ext cx="4389120" cy="35814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dirty="0"/>
              <a:t>Dette tog samlet 15 minutter at generere</a:t>
            </a:r>
          </a:p>
        </p:txBody>
      </p:sp>
      <p:sp>
        <p:nvSpPr>
          <p:cNvPr id="5" name="Rektangel: afrundede hjørner 4">
            <a:extLst>
              <a:ext uri="{FF2B5EF4-FFF2-40B4-BE49-F238E27FC236}">
                <a16:creationId xmlns:a16="http://schemas.microsoft.com/office/drawing/2014/main" id="{8A68F4AA-B431-8C93-BBC6-88DA94CCC266}"/>
              </a:ext>
            </a:extLst>
          </p:cNvPr>
          <p:cNvSpPr/>
          <p:nvPr/>
        </p:nvSpPr>
        <p:spPr>
          <a:xfrm>
            <a:off x="1082040" y="6355080"/>
            <a:ext cx="4269307" cy="403860"/>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6942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1EC52-205A-7B64-35FF-406F3423903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A00C7B7-089B-D536-7A29-DEEE6F5315BC}"/>
              </a:ext>
            </a:extLst>
          </p:cNvPr>
          <p:cNvSpPr>
            <a:spLocks noGrp="1"/>
          </p:cNvSpPr>
          <p:nvPr>
            <p:ph type="title"/>
          </p:nvPr>
        </p:nvSpPr>
        <p:spPr>
          <a:xfrm>
            <a:off x="665480" y="248920"/>
            <a:ext cx="10515600" cy="1981200"/>
          </a:xfrm>
        </p:spPr>
        <p:txBody>
          <a:bodyPr>
            <a:normAutofit/>
          </a:bodyPr>
          <a:lstStyle/>
          <a:p>
            <a:r>
              <a:rPr lang="da-DK" dirty="0" err="1"/>
              <a:t>Prepromt</a:t>
            </a:r>
            <a:r>
              <a:rPr lang="da-DK" dirty="0"/>
              <a:t> 4: </a:t>
            </a:r>
            <a:br>
              <a:rPr lang="da-DK" dirty="0"/>
            </a:br>
            <a:r>
              <a:rPr lang="da-DK" dirty="0"/>
              <a:t>Hensigtserklæring til manuskriptet.</a:t>
            </a:r>
            <a:br>
              <a:rPr lang="da-DK" dirty="0"/>
            </a:br>
            <a:r>
              <a:rPr lang="da-DK" dirty="0"/>
              <a:t>Giver eleverne overblik over emner (1 time)</a:t>
            </a:r>
          </a:p>
        </p:txBody>
      </p:sp>
      <p:sp>
        <p:nvSpPr>
          <p:cNvPr id="3" name="Titel 1">
            <a:extLst>
              <a:ext uri="{FF2B5EF4-FFF2-40B4-BE49-F238E27FC236}">
                <a16:creationId xmlns:a16="http://schemas.microsoft.com/office/drawing/2014/main" id="{A9254304-310F-42A4-7529-153E028F0D8B}"/>
              </a:ext>
            </a:extLst>
          </p:cNvPr>
          <p:cNvSpPr txBox="1">
            <a:spLocks/>
          </p:cNvSpPr>
          <p:nvPr/>
        </p:nvSpPr>
        <p:spPr>
          <a:xfrm>
            <a:off x="1000760" y="3175000"/>
            <a:ext cx="9331960" cy="497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500" dirty="0"/>
              <a:t>Nej </a:t>
            </a:r>
          </a:p>
        </p:txBody>
      </p:sp>
      <p:sp>
        <p:nvSpPr>
          <p:cNvPr id="4" name="Titel 1">
            <a:extLst>
              <a:ext uri="{FF2B5EF4-FFF2-40B4-BE49-F238E27FC236}">
                <a16:creationId xmlns:a16="http://schemas.microsoft.com/office/drawing/2014/main" id="{CA0236E6-7B15-87FF-89BB-710644ED58EE}"/>
              </a:ext>
            </a:extLst>
          </p:cNvPr>
          <p:cNvSpPr txBox="1">
            <a:spLocks/>
          </p:cNvSpPr>
          <p:nvPr/>
        </p:nvSpPr>
        <p:spPr>
          <a:xfrm>
            <a:off x="1000760" y="2656840"/>
            <a:ext cx="9331960" cy="497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500" dirty="0"/>
              <a:t>Kan dette bruges direkte? </a:t>
            </a:r>
          </a:p>
        </p:txBody>
      </p:sp>
      <p:sp>
        <p:nvSpPr>
          <p:cNvPr id="5" name="Titel 1">
            <a:extLst>
              <a:ext uri="{FF2B5EF4-FFF2-40B4-BE49-F238E27FC236}">
                <a16:creationId xmlns:a16="http://schemas.microsoft.com/office/drawing/2014/main" id="{A33B328D-E658-7B35-AD1D-B0280DE3F9C0}"/>
              </a:ext>
            </a:extLst>
          </p:cNvPr>
          <p:cNvSpPr txBox="1">
            <a:spLocks/>
          </p:cNvSpPr>
          <p:nvPr/>
        </p:nvSpPr>
        <p:spPr>
          <a:xfrm>
            <a:off x="1000760" y="3835400"/>
            <a:ext cx="9331960" cy="497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500" dirty="0"/>
              <a:t>Er dette god inspiration  ? </a:t>
            </a:r>
          </a:p>
        </p:txBody>
      </p:sp>
      <p:sp>
        <p:nvSpPr>
          <p:cNvPr id="6" name="Titel 1">
            <a:extLst>
              <a:ext uri="{FF2B5EF4-FFF2-40B4-BE49-F238E27FC236}">
                <a16:creationId xmlns:a16="http://schemas.microsoft.com/office/drawing/2014/main" id="{B1229E12-8F86-45B6-BA3A-CFD8F7C6CC4D}"/>
              </a:ext>
            </a:extLst>
          </p:cNvPr>
          <p:cNvSpPr txBox="1">
            <a:spLocks/>
          </p:cNvSpPr>
          <p:nvPr/>
        </p:nvSpPr>
        <p:spPr>
          <a:xfrm>
            <a:off x="1000760" y="4429760"/>
            <a:ext cx="9331960" cy="497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500" dirty="0"/>
              <a:t>Ja </a:t>
            </a:r>
          </a:p>
        </p:txBody>
      </p:sp>
      <p:sp>
        <p:nvSpPr>
          <p:cNvPr id="7" name="Titel 1">
            <a:extLst>
              <a:ext uri="{FF2B5EF4-FFF2-40B4-BE49-F238E27FC236}">
                <a16:creationId xmlns:a16="http://schemas.microsoft.com/office/drawing/2014/main" id="{DEBABBE8-251F-A188-D973-336B99272EA6}"/>
              </a:ext>
            </a:extLst>
          </p:cNvPr>
          <p:cNvSpPr txBox="1">
            <a:spLocks/>
          </p:cNvSpPr>
          <p:nvPr/>
        </p:nvSpPr>
        <p:spPr>
          <a:xfrm>
            <a:off x="1000760" y="5049520"/>
            <a:ext cx="9331960" cy="497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500" dirty="0"/>
              <a:t>Er dette en god kladde? </a:t>
            </a:r>
          </a:p>
        </p:txBody>
      </p:sp>
      <p:sp>
        <p:nvSpPr>
          <p:cNvPr id="8" name="Titel 1">
            <a:extLst>
              <a:ext uri="{FF2B5EF4-FFF2-40B4-BE49-F238E27FC236}">
                <a16:creationId xmlns:a16="http://schemas.microsoft.com/office/drawing/2014/main" id="{90A47B18-6022-4D2A-F818-6907E09C420C}"/>
              </a:ext>
            </a:extLst>
          </p:cNvPr>
          <p:cNvSpPr txBox="1">
            <a:spLocks/>
          </p:cNvSpPr>
          <p:nvPr/>
        </p:nvSpPr>
        <p:spPr>
          <a:xfrm>
            <a:off x="1000760" y="5664200"/>
            <a:ext cx="9331960" cy="497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500" dirty="0"/>
              <a:t>Måske</a:t>
            </a:r>
          </a:p>
        </p:txBody>
      </p:sp>
      <p:sp>
        <p:nvSpPr>
          <p:cNvPr id="9" name="Titel 1">
            <a:extLst>
              <a:ext uri="{FF2B5EF4-FFF2-40B4-BE49-F238E27FC236}">
                <a16:creationId xmlns:a16="http://schemas.microsoft.com/office/drawing/2014/main" id="{6D626E60-D6AE-4DF0-5426-CE75373C5AD8}"/>
              </a:ext>
            </a:extLst>
          </p:cNvPr>
          <p:cNvSpPr txBox="1">
            <a:spLocks/>
          </p:cNvSpPr>
          <p:nvPr/>
        </p:nvSpPr>
        <p:spPr>
          <a:xfrm>
            <a:off x="1000760" y="6283960"/>
            <a:ext cx="9331960" cy="497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500" dirty="0"/>
              <a:t>Den er lidt lang for en kladde at være </a:t>
            </a:r>
          </a:p>
        </p:txBody>
      </p:sp>
    </p:spTree>
    <p:extLst>
      <p:ext uri="{BB962C8B-B14F-4D97-AF65-F5344CB8AC3E}">
        <p14:creationId xmlns:p14="http://schemas.microsoft.com/office/powerpoint/2010/main" val="419503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061E6-0002-813F-8520-B0E0650B14C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94D2333-B23F-5DCD-899E-301436376C25}"/>
              </a:ext>
            </a:extLst>
          </p:cNvPr>
          <p:cNvSpPr>
            <a:spLocks noGrp="1"/>
          </p:cNvSpPr>
          <p:nvPr>
            <p:ph type="title"/>
          </p:nvPr>
        </p:nvSpPr>
        <p:spPr>
          <a:xfrm>
            <a:off x="665480" y="248920"/>
            <a:ext cx="10515600" cy="1981200"/>
          </a:xfrm>
        </p:spPr>
        <p:txBody>
          <a:bodyPr>
            <a:normAutofit/>
          </a:bodyPr>
          <a:lstStyle/>
          <a:p>
            <a:r>
              <a:rPr lang="da-DK"/>
              <a:t>Prepromt 5: </a:t>
            </a:r>
            <a:br>
              <a:rPr lang="da-DK"/>
            </a:br>
            <a:r>
              <a:rPr lang="da-DK"/>
              <a:t>Hensigtserklæring til opgaver.</a:t>
            </a:r>
            <a:br>
              <a:rPr lang="da-DK"/>
            </a:br>
            <a:r>
              <a:rPr lang="da-DK"/>
              <a:t>Små opgaver til alle emner (2 time)</a:t>
            </a:r>
            <a:endParaRPr lang="da-DK" dirty="0"/>
          </a:p>
        </p:txBody>
      </p:sp>
      <p:sp>
        <p:nvSpPr>
          <p:cNvPr id="3" name="Tekstfelt 2">
            <a:extLst>
              <a:ext uri="{FF2B5EF4-FFF2-40B4-BE49-F238E27FC236}">
                <a16:creationId xmlns:a16="http://schemas.microsoft.com/office/drawing/2014/main" id="{FF9A330C-DDEA-052B-BBFF-3C77FB9A54B0}"/>
              </a:ext>
            </a:extLst>
          </p:cNvPr>
          <p:cNvSpPr txBox="1"/>
          <p:nvPr/>
        </p:nvSpPr>
        <p:spPr>
          <a:xfrm>
            <a:off x="397935" y="2496910"/>
            <a:ext cx="9929705" cy="2585323"/>
          </a:xfrm>
          <a:prstGeom prst="rect">
            <a:avLst/>
          </a:prstGeom>
          <a:noFill/>
          <a:ln w="19050">
            <a:solidFill>
              <a:schemeClr val="tx1"/>
            </a:solidFill>
          </a:ln>
        </p:spPr>
        <p:txBody>
          <a:bodyPr wrap="square" rtlCol="0">
            <a:spAutoFit/>
          </a:bodyPr>
          <a:lstStyle/>
          <a:p>
            <a:r>
              <a:rPr lang="da-DK" dirty="0"/>
              <a:t>Hej AI</a:t>
            </a:r>
          </a:p>
          <a:p>
            <a:r>
              <a:rPr lang="da-DK" dirty="0"/>
              <a:t>Jeg har en stribe fremlæggelser fra nogle gode elever.</a:t>
            </a:r>
          </a:p>
          <a:p>
            <a:r>
              <a:rPr lang="da-DK" dirty="0"/>
              <a:t>Kan du lave en stribe opgaver som tager udgangspunkt i de emner som de snakker om. Opgaverne kan have flere former, </a:t>
            </a:r>
            <a:r>
              <a:rPr lang="da-DK" dirty="0" err="1"/>
              <a:t>multible-choise</a:t>
            </a:r>
            <a:r>
              <a:rPr lang="da-DK" dirty="0"/>
              <a:t>, spørgsmål uden hjælp, gruppe opgaver, individuelle opgaver. En opgave må ikke tage mere en 10 minutter at løse. Du må gerne lave 3 opgaver til hvert emne. Du må gerne skrive alle opgaverne uden af besvare dem, og så efterfølgende lave en liste med alle de korrekte svar. Hvis jeg har brug for at anskaffe nogle billeder, diagrammer eller tabeller, så skal du blot fortælle mig, hvad der er jeg skal skaffe, så vedlægger jeg det til opgaverne. Jeg har vedhæftet fremlæggelserne og emnelisten. Tak for det</a:t>
            </a:r>
          </a:p>
        </p:txBody>
      </p:sp>
    </p:spTree>
    <p:extLst>
      <p:ext uri="{BB962C8B-B14F-4D97-AF65-F5344CB8AC3E}">
        <p14:creationId xmlns:p14="http://schemas.microsoft.com/office/powerpoint/2010/main" val="196950196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771B2-4527-C424-9DC0-24CCAA01833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87DFCA6-8E8B-6A31-ADF2-DFF6FAFB309C}"/>
              </a:ext>
            </a:extLst>
          </p:cNvPr>
          <p:cNvSpPr>
            <a:spLocks noGrp="1"/>
          </p:cNvSpPr>
          <p:nvPr>
            <p:ph type="title"/>
          </p:nvPr>
        </p:nvSpPr>
        <p:spPr>
          <a:xfrm>
            <a:off x="665480" y="248920"/>
            <a:ext cx="10515600" cy="1981200"/>
          </a:xfrm>
        </p:spPr>
        <p:txBody>
          <a:bodyPr>
            <a:normAutofit/>
          </a:bodyPr>
          <a:lstStyle/>
          <a:p>
            <a:r>
              <a:rPr lang="da-DK" dirty="0" err="1"/>
              <a:t>Prepromt</a:t>
            </a:r>
            <a:r>
              <a:rPr lang="da-DK" dirty="0"/>
              <a:t> 5: </a:t>
            </a:r>
            <a:br>
              <a:rPr lang="da-DK" dirty="0"/>
            </a:br>
            <a:r>
              <a:rPr lang="da-DK" dirty="0"/>
              <a:t>Hensigtserklæring til opgaver.</a:t>
            </a:r>
            <a:br>
              <a:rPr lang="da-DK" dirty="0"/>
            </a:br>
            <a:r>
              <a:rPr lang="da-DK" dirty="0"/>
              <a:t>Små opgaver til alle emner (2 time)</a:t>
            </a:r>
          </a:p>
        </p:txBody>
      </p:sp>
      <p:pic>
        <p:nvPicPr>
          <p:cNvPr id="5" name="Billede 4">
            <a:extLst>
              <a:ext uri="{FF2B5EF4-FFF2-40B4-BE49-F238E27FC236}">
                <a16:creationId xmlns:a16="http://schemas.microsoft.com/office/drawing/2014/main" id="{CD175C42-1F0D-AD91-1F8D-2EDCFDAF0D9E}"/>
              </a:ext>
            </a:extLst>
          </p:cNvPr>
          <p:cNvPicPr>
            <a:picLocks noChangeAspect="1"/>
          </p:cNvPicPr>
          <p:nvPr/>
        </p:nvPicPr>
        <p:blipFill>
          <a:blip r:embed="rId2"/>
          <a:stretch>
            <a:fillRect/>
          </a:stretch>
        </p:blipFill>
        <p:spPr>
          <a:xfrm>
            <a:off x="1601272" y="2393577"/>
            <a:ext cx="8341610" cy="4161864"/>
          </a:xfrm>
          <a:prstGeom prst="rect">
            <a:avLst/>
          </a:prstGeom>
        </p:spPr>
      </p:pic>
    </p:spTree>
    <p:extLst>
      <p:ext uri="{BB962C8B-B14F-4D97-AF65-F5344CB8AC3E}">
        <p14:creationId xmlns:p14="http://schemas.microsoft.com/office/powerpoint/2010/main" val="15371700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2F955-037C-158C-A54E-0682F32FC9C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19A0AF1-E7B9-DB70-C9BB-7325BE84C3F7}"/>
              </a:ext>
            </a:extLst>
          </p:cNvPr>
          <p:cNvSpPr>
            <a:spLocks noGrp="1"/>
          </p:cNvSpPr>
          <p:nvPr>
            <p:ph type="title"/>
          </p:nvPr>
        </p:nvSpPr>
        <p:spPr>
          <a:xfrm>
            <a:off x="665480" y="248920"/>
            <a:ext cx="10515600" cy="1981200"/>
          </a:xfrm>
        </p:spPr>
        <p:txBody>
          <a:bodyPr>
            <a:normAutofit/>
          </a:bodyPr>
          <a:lstStyle/>
          <a:p>
            <a:r>
              <a:rPr lang="da-DK" dirty="0" err="1"/>
              <a:t>Prepromt</a:t>
            </a:r>
            <a:r>
              <a:rPr lang="da-DK" dirty="0"/>
              <a:t> 5: </a:t>
            </a:r>
            <a:br>
              <a:rPr lang="da-DK" dirty="0"/>
            </a:br>
            <a:r>
              <a:rPr lang="da-DK" dirty="0"/>
              <a:t>Hensigtserklæring til opgaver.</a:t>
            </a:r>
            <a:br>
              <a:rPr lang="da-DK" dirty="0"/>
            </a:br>
            <a:r>
              <a:rPr lang="da-DK" dirty="0"/>
              <a:t>Små opgaver til alle emner (2 time)</a:t>
            </a:r>
          </a:p>
        </p:txBody>
      </p:sp>
      <p:pic>
        <p:nvPicPr>
          <p:cNvPr id="4" name="Billede 3">
            <a:extLst>
              <a:ext uri="{FF2B5EF4-FFF2-40B4-BE49-F238E27FC236}">
                <a16:creationId xmlns:a16="http://schemas.microsoft.com/office/drawing/2014/main" id="{A2EE66E0-FD3A-C922-F8C7-E38D75256E1B}"/>
              </a:ext>
            </a:extLst>
          </p:cNvPr>
          <p:cNvPicPr>
            <a:picLocks noChangeAspect="1"/>
          </p:cNvPicPr>
          <p:nvPr/>
        </p:nvPicPr>
        <p:blipFill>
          <a:blip r:embed="rId2"/>
          <a:stretch>
            <a:fillRect/>
          </a:stretch>
        </p:blipFill>
        <p:spPr>
          <a:xfrm>
            <a:off x="884001" y="2230120"/>
            <a:ext cx="4775201" cy="4419600"/>
          </a:xfrm>
          <a:prstGeom prst="rect">
            <a:avLst/>
          </a:prstGeom>
        </p:spPr>
      </p:pic>
      <p:sp>
        <p:nvSpPr>
          <p:cNvPr id="6" name="Titel 1">
            <a:extLst>
              <a:ext uri="{FF2B5EF4-FFF2-40B4-BE49-F238E27FC236}">
                <a16:creationId xmlns:a16="http://schemas.microsoft.com/office/drawing/2014/main" id="{BC3BD934-4CF2-A63E-00D8-A5B89A86B16A}"/>
              </a:ext>
            </a:extLst>
          </p:cNvPr>
          <p:cNvSpPr txBox="1">
            <a:spLocks/>
          </p:cNvSpPr>
          <p:nvPr/>
        </p:nvSpPr>
        <p:spPr>
          <a:xfrm>
            <a:off x="6723529" y="3034553"/>
            <a:ext cx="4886743" cy="287214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Tx/>
              <a:buChar char="-"/>
            </a:pPr>
            <a:r>
              <a:rPr lang="da-DK" dirty="0"/>
              <a:t>Opgaver</a:t>
            </a:r>
          </a:p>
          <a:p>
            <a:pPr marL="571500" indent="-571500">
              <a:buFontTx/>
              <a:buChar char="-"/>
            </a:pPr>
            <a:endParaRPr lang="da-DK" dirty="0"/>
          </a:p>
          <a:p>
            <a:pPr marL="571500" indent="-571500">
              <a:buFontTx/>
              <a:buChar char="-"/>
            </a:pPr>
            <a:r>
              <a:rPr lang="da-DK" dirty="0"/>
              <a:t>Liste over billeder og diagrammer der skal skaffes</a:t>
            </a:r>
          </a:p>
          <a:p>
            <a:pPr marL="571500" indent="-571500">
              <a:buFontTx/>
              <a:buChar char="-"/>
            </a:pPr>
            <a:endParaRPr lang="da-DK" dirty="0"/>
          </a:p>
          <a:p>
            <a:pPr marL="571500" indent="-571500">
              <a:buFontTx/>
              <a:buChar char="-"/>
            </a:pPr>
            <a:r>
              <a:rPr lang="da-DK" dirty="0"/>
              <a:t>Facitliste</a:t>
            </a:r>
          </a:p>
          <a:p>
            <a:pPr marL="571500" indent="-571500">
              <a:buFontTx/>
              <a:buChar char="-"/>
            </a:pPr>
            <a:endParaRPr lang="da-DK" dirty="0"/>
          </a:p>
          <a:p>
            <a:pPr marL="571500" indent="-571500">
              <a:buFontTx/>
              <a:buChar char="-"/>
            </a:pPr>
            <a:r>
              <a:rPr lang="da-DK" dirty="0"/>
              <a:t>60 sekunders tænketid</a:t>
            </a:r>
          </a:p>
          <a:p>
            <a:pPr marL="571500" indent="-571500">
              <a:buFontTx/>
              <a:buChar char="-"/>
            </a:pPr>
            <a:endParaRPr lang="da-DK" dirty="0"/>
          </a:p>
        </p:txBody>
      </p:sp>
    </p:spTree>
    <p:extLst>
      <p:ext uri="{BB962C8B-B14F-4D97-AF65-F5344CB8AC3E}">
        <p14:creationId xmlns:p14="http://schemas.microsoft.com/office/powerpoint/2010/main" val="267314239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ACFCB-3C54-20A5-6CE1-71EA2241537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0CA7BC2-F626-5A56-EE71-8B847BA5FEE7}"/>
              </a:ext>
            </a:extLst>
          </p:cNvPr>
          <p:cNvSpPr>
            <a:spLocks noGrp="1"/>
          </p:cNvSpPr>
          <p:nvPr>
            <p:ph type="title"/>
          </p:nvPr>
        </p:nvSpPr>
        <p:spPr>
          <a:xfrm>
            <a:off x="665480" y="248920"/>
            <a:ext cx="10515600" cy="1981200"/>
          </a:xfrm>
        </p:spPr>
        <p:txBody>
          <a:bodyPr>
            <a:normAutofit fontScale="90000"/>
          </a:bodyPr>
          <a:lstStyle/>
          <a:p>
            <a:r>
              <a:rPr lang="da-DK" dirty="0" err="1"/>
              <a:t>Prepromt</a:t>
            </a:r>
            <a:r>
              <a:rPr lang="da-DK" dirty="0"/>
              <a:t> 6: </a:t>
            </a:r>
            <a:br>
              <a:rPr lang="da-DK" dirty="0"/>
            </a:br>
            <a:r>
              <a:rPr lang="da-DK" dirty="0"/>
              <a:t>Hensigtserklæring til anskaffelse.</a:t>
            </a:r>
            <a:br>
              <a:rPr lang="da-DK" dirty="0"/>
            </a:br>
            <a:r>
              <a:rPr lang="da-DK" dirty="0"/>
              <a:t>Forslag til diagrammer, tabeller, grafer og billeder</a:t>
            </a:r>
            <a:br>
              <a:rPr lang="da-DK" dirty="0"/>
            </a:br>
            <a:endParaRPr lang="da-DK" dirty="0"/>
          </a:p>
        </p:txBody>
      </p:sp>
      <p:sp>
        <p:nvSpPr>
          <p:cNvPr id="3" name="Tekstfelt 2">
            <a:extLst>
              <a:ext uri="{FF2B5EF4-FFF2-40B4-BE49-F238E27FC236}">
                <a16:creationId xmlns:a16="http://schemas.microsoft.com/office/drawing/2014/main" id="{A5C9F55D-E8C2-5C7A-7BB4-BA77C88F4013}"/>
              </a:ext>
            </a:extLst>
          </p:cNvPr>
          <p:cNvSpPr txBox="1"/>
          <p:nvPr/>
        </p:nvSpPr>
        <p:spPr>
          <a:xfrm>
            <a:off x="397935" y="2496910"/>
            <a:ext cx="9929705" cy="1754326"/>
          </a:xfrm>
          <a:prstGeom prst="rect">
            <a:avLst/>
          </a:prstGeom>
          <a:noFill/>
          <a:ln w="19050">
            <a:solidFill>
              <a:schemeClr val="tx1"/>
            </a:solidFill>
          </a:ln>
        </p:spPr>
        <p:txBody>
          <a:bodyPr wrap="square" rtlCol="0">
            <a:spAutoFit/>
          </a:bodyPr>
          <a:lstStyle/>
          <a:p>
            <a:r>
              <a:rPr lang="da-DK" dirty="0"/>
              <a:t>Hej AI</a:t>
            </a:r>
          </a:p>
          <a:p>
            <a:r>
              <a:rPr lang="da-DK" dirty="0"/>
              <a:t>Jeg har en stribe fremlæggelser fra nogle gode elever. Jeg har også en emneliste til min undervisning. Jeg har vedhæftet dem.</a:t>
            </a:r>
          </a:p>
          <a:p>
            <a:r>
              <a:rPr lang="da-DK" dirty="0"/>
              <a:t>Jeg vil gerne have at du kigger det hele igennem og laver en liste til mig omkring hvad jeg skal anskaffe af f.eks. billeder, tabeller, grafer, diagrammer mm., for at kunne kører denne undervisning. Tak for det</a:t>
            </a:r>
          </a:p>
        </p:txBody>
      </p:sp>
    </p:spTree>
    <p:extLst>
      <p:ext uri="{BB962C8B-B14F-4D97-AF65-F5344CB8AC3E}">
        <p14:creationId xmlns:p14="http://schemas.microsoft.com/office/powerpoint/2010/main" val="186167006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2B604-2E2C-BC41-4CFD-5DDC0521C4B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EE31DD6-9F7B-08E7-745A-663575D30082}"/>
              </a:ext>
            </a:extLst>
          </p:cNvPr>
          <p:cNvSpPr>
            <a:spLocks noGrp="1"/>
          </p:cNvSpPr>
          <p:nvPr>
            <p:ph type="title"/>
          </p:nvPr>
        </p:nvSpPr>
        <p:spPr>
          <a:xfrm>
            <a:off x="665480" y="248920"/>
            <a:ext cx="10515600" cy="1981200"/>
          </a:xfrm>
        </p:spPr>
        <p:txBody>
          <a:bodyPr>
            <a:normAutofit fontScale="90000"/>
          </a:bodyPr>
          <a:lstStyle/>
          <a:p>
            <a:r>
              <a:rPr lang="da-DK" dirty="0" err="1"/>
              <a:t>Prepromt</a:t>
            </a:r>
            <a:r>
              <a:rPr lang="da-DK" dirty="0"/>
              <a:t> 6: </a:t>
            </a:r>
            <a:br>
              <a:rPr lang="da-DK" dirty="0"/>
            </a:br>
            <a:r>
              <a:rPr lang="da-DK" dirty="0"/>
              <a:t>Hensigtserklæring til anskaffelse.</a:t>
            </a:r>
            <a:br>
              <a:rPr lang="da-DK" dirty="0"/>
            </a:br>
            <a:r>
              <a:rPr lang="da-DK" dirty="0"/>
              <a:t>Forslag til diagrammer, tabeller, grafer og billeder</a:t>
            </a:r>
            <a:br>
              <a:rPr lang="da-DK" dirty="0"/>
            </a:br>
            <a:endParaRPr lang="da-DK" dirty="0"/>
          </a:p>
        </p:txBody>
      </p:sp>
      <p:pic>
        <p:nvPicPr>
          <p:cNvPr id="5" name="Billede 4">
            <a:extLst>
              <a:ext uri="{FF2B5EF4-FFF2-40B4-BE49-F238E27FC236}">
                <a16:creationId xmlns:a16="http://schemas.microsoft.com/office/drawing/2014/main" id="{3D5067EE-345A-D0D0-5618-54FB440A17D5}"/>
              </a:ext>
            </a:extLst>
          </p:cNvPr>
          <p:cNvPicPr>
            <a:picLocks noChangeAspect="1"/>
          </p:cNvPicPr>
          <p:nvPr/>
        </p:nvPicPr>
        <p:blipFill>
          <a:blip r:embed="rId2"/>
          <a:stretch>
            <a:fillRect/>
          </a:stretch>
        </p:blipFill>
        <p:spPr>
          <a:xfrm>
            <a:off x="1243852" y="1903086"/>
            <a:ext cx="9371785" cy="4390138"/>
          </a:xfrm>
          <a:prstGeom prst="rect">
            <a:avLst/>
          </a:prstGeom>
        </p:spPr>
      </p:pic>
    </p:spTree>
    <p:extLst>
      <p:ext uri="{BB962C8B-B14F-4D97-AF65-F5344CB8AC3E}">
        <p14:creationId xmlns:p14="http://schemas.microsoft.com/office/powerpoint/2010/main" val="332360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afrundede hjørner 10">
            <a:extLst>
              <a:ext uri="{FF2B5EF4-FFF2-40B4-BE49-F238E27FC236}">
                <a16:creationId xmlns:a16="http://schemas.microsoft.com/office/drawing/2014/main" id="{EF40844F-4DF6-DFE6-FBE9-712F409406CD}"/>
              </a:ext>
            </a:extLst>
          </p:cNvPr>
          <p:cNvSpPr/>
          <p:nvPr/>
        </p:nvSpPr>
        <p:spPr>
          <a:xfrm>
            <a:off x="341491" y="268468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Titel 1">
            <a:extLst>
              <a:ext uri="{FF2B5EF4-FFF2-40B4-BE49-F238E27FC236}">
                <a16:creationId xmlns:a16="http://schemas.microsoft.com/office/drawing/2014/main" id="{C698EFB7-C3EB-6D58-3BAC-85B2A0DF5615}"/>
              </a:ext>
            </a:extLst>
          </p:cNvPr>
          <p:cNvSpPr txBox="1">
            <a:spLocks/>
          </p:cNvSpPr>
          <p:nvPr/>
        </p:nvSpPr>
        <p:spPr>
          <a:xfrm>
            <a:off x="439976" y="245296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Tid til læreforberedelse</a:t>
            </a:r>
          </a:p>
        </p:txBody>
      </p:sp>
      <p:sp>
        <p:nvSpPr>
          <p:cNvPr id="16" name="Titel 1">
            <a:extLst>
              <a:ext uri="{FF2B5EF4-FFF2-40B4-BE49-F238E27FC236}">
                <a16:creationId xmlns:a16="http://schemas.microsoft.com/office/drawing/2014/main" id="{998A7721-62B1-D4AB-0CA5-9D52988636E4}"/>
              </a:ext>
            </a:extLst>
          </p:cNvPr>
          <p:cNvSpPr txBox="1">
            <a:spLocks/>
          </p:cNvSpPr>
          <p:nvPr/>
        </p:nvSpPr>
        <p:spPr>
          <a:xfrm>
            <a:off x="264836" y="167962"/>
            <a:ext cx="11662327" cy="9991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Præmissen</a:t>
            </a:r>
          </a:p>
        </p:txBody>
      </p:sp>
      <p:sp>
        <p:nvSpPr>
          <p:cNvPr id="2" name="Rektangel: afrundede hjørner 1">
            <a:extLst>
              <a:ext uri="{FF2B5EF4-FFF2-40B4-BE49-F238E27FC236}">
                <a16:creationId xmlns:a16="http://schemas.microsoft.com/office/drawing/2014/main" id="{5C87B5FD-71D5-49E9-4D86-4857FC96D4C1}"/>
              </a:ext>
            </a:extLst>
          </p:cNvPr>
          <p:cNvSpPr/>
          <p:nvPr/>
        </p:nvSpPr>
        <p:spPr>
          <a:xfrm>
            <a:off x="347841" y="393563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 name="Titel 1">
            <a:extLst>
              <a:ext uri="{FF2B5EF4-FFF2-40B4-BE49-F238E27FC236}">
                <a16:creationId xmlns:a16="http://schemas.microsoft.com/office/drawing/2014/main" id="{E62CB063-B77E-8BC7-1F52-5C645D3B0C22}"/>
              </a:ext>
            </a:extLst>
          </p:cNvPr>
          <p:cNvSpPr txBox="1">
            <a:spLocks/>
          </p:cNvSpPr>
          <p:nvPr/>
        </p:nvSpPr>
        <p:spPr>
          <a:xfrm>
            <a:off x="446326" y="370391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Hensigten med materialet</a:t>
            </a:r>
          </a:p>
        </p:txBody>
      </p:sp>
      <p:sp>
        <p:nvSpPr>
          <p:cNvPr id="3" name="Rektangel: afrundede hjørner 2">
            <a:extLst>
              <a:ext uri="{FF2B5EF4-FFF2-40B4-BE49-F238E27FC236}">
                <a16:creationId xmlns:a16="http://schemas.microsoft.com/office/drawing/2014/main" id="{07F70621-E4D7-FA7B-DB88-4054076F4F08}"/>
              </a:ext>
            </a:extLst>
          </p:cNvPr>
          <p:cNvSpPr/>
          <p:nvPr/>
        </p:nvSpPr>
        <p:spPr>
          <a:xfrm>
            <a:off x="347841" y="145913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 name="Titel 1">
            <a:extLst>
              <a:ext uri="{FF2B5EF4-FFF2-40B4-BE49-F238E27FC236}">
                <a16:creationId xmlns:a16="http://schemas.microsoft.com/office/drawing/2014/main" id="{634BB020-DD68-9522-8F35-CF7DB9438B03}"/>
              </a:ext>
            </a:extLst>
          </p:cNvPr>
          <p:cNvSpPr txBox="1">
            <a:spLocks/>
          </p:cNvSpPr>
          <p:nvPr/>
        </p:nvSpPr>
        <p:spPr>
          <a:xfrm>
            <a:off x="446326" y="122741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Pensum til</a:t>
            </a:r>
          </a:p>
          <a:p>
            <a:r>
              <a:rPr lang="da-DK" sz="3000" dirty="0"/>
              <a:t> materiale</a:t>
            </a:r>
          </a:p>
        </p:txBody>
      </p:sp>
    </p:spTree>
    <p:extLst>
      <p:ext uri="{BB962C8B-B14F-4D97-AF65-F5344CB8AC3E}">
        <p14:creationId xmlns:p14="http://schemas.microsoft.com/office/powerpoint/2010/main" val="370249685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5CB2C-60FE-929D-B597-F75C581F289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676BD50-433E-E88B-882E-05270638E8C0}"/>
              </a:ext>
            </a:extLst>
          </p:cNvPr>
          <p:cNvSpPr>
            <a:spLocks noGrp="1"/>
          </p:cNvSpPr>
          <p:nvPr>
            <p:ph type="title"/>
          </p:nvPr>
        </p:nvSpPr>
        <p:spPr>
          <a:xfrm>
            <a:off x="665480" y="248920"/>
            <a:ext cx="10515600" cy="1981200"/>
          </a:xfrm>
        </p:spPr>
        <p:txBody>
          <a:bodyPr>
            <a:normAutofit fontScale="90000"/>
          </a:bodyPr>
          <a:lstStyle/>
          <a:p>
            <a:r>
              <a:rPr lang="da-DK" dirty="0" err="1"/>
              <a:t>Prepromt</a:t>
            </a:r>
            <a:r>
              <a:rPr lang="da-DK" dirty="0"/>
              <a:t> 6: </a:t>
            </a:r>
            <a:br>
              <a:rPr lang="da-DK" dirty="0"/>
            </a:br>
            <a:r>
              <a:rPr lang="da-DK" dirty="0"/>
              <a:t>Hensigtserklæring til anskaffelse.</a:t>
            </a:r>
            <a:br>
              <a:rPr lang="da-DK" dirty="0"/>
            </a:br>
            <a:r>
              <a:rPr lang="da-DK" dirty="0"/>
              <a:t>Forslag til diagrammer, tabeller, grafer og billeder</a:t>
            </a:r>
            <a:br>
              <a:rPr lang="da-DK" dirty="0"/>
            </a:br>
            <a:endParaRPr lang="da-DK" dirty="0"/>
          </a:p>
        </p:txBody>
      </p:sp>
      <p:pic>
        <p:nvPicPr>
          <p:cNvPr id="7" name="Billede 6">
            <a:extLst>
              <a:ext uri="{FF2B5EF4-FFF2-40B4-BE49-F238E27FC236}">
                <a16:creationId xmlns:a16="http://schemas.microsoft.com/office/drawing/2014/main" id="{AC5706BE-3EE5-15EE-F9BA-497C977C8AC3}"/>
              </a:ext>
            </a:extLst>
          </p:cNvPr>
          <p:cNvPicPr>
            <a:picLocks noChangeAspect="1"/>
          </p:cNvPicPr>
          <p:nvPr/>
        </p:nvPicPr>
        <p:blipFill>
          <a:blip r:embed="rId2"/>
          <a:stretch>
            <a:fillRect/>
          </a:stretch>
        </p:blipFill>
        <p:spPr>
          <a:xfrm>
            <a:off x="850621" y="1936376"/>
            <a:ext cx="4690190" cy="4403912"/>
          </a:xfrm>
          <a:prstGeom prst="rect">
            <a:avLst/>
          </a:prstGeom>
        </p:spPr>
      </p:pic>
    </p:spTree>
    <p:extLst>
      <p:ext uri="{BB962C8B-B14F-4D97-AF65-F5344CB8AC3E}">
        <p14:creationId xmlns:p14="http://schemas.microsoft.com/office/powerpoint/2010/main" val="152603138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78287-79CC-CB02-8A41-1BCD09D02EF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D7AFDB0-6AD5-EC44-FC85-CA097FA00E99}"/>
              </a:ext>
            </a:extLst>
          </p:cNvPr>
          <p:cNvSpPr>
            <a:spLocks noGrp="1"/>
          </p:cNvSpPr>
          <p:nvPr>
            <p:ph type="title"/>
          </p:nvPr>
        </p:nvSpPr>
        <p:spPr>
          <a:xfrm>
            <a:off x="665480" y="248920"/>
            <a:ext cx="10515600" cy="1981200"/>
          </a:xfrm>
        </p:spPr>
        <p:txBody>
          <a:bodyPr>
            <a:normAutofit fontScale="90000"/>
          </a:bodyPr>
          <a:lstStyle/>
          <a:p>
            <a:r>
              <a:rPr lang="da-DK" dirty="0" err="1"/>
              <a:t>Prepromt</a:t>
            </a:r>
            <a:r>
              <a:rPr lang="da-DK" dirty="0"/>
              <a:t> 8: </a:t>
            </a:r>
            <a:br>
              <a:rPr lang="da-DK" dirty="0"/>
            </a:br>
            <a:r>
              <a:rPr lang="da-DK" dirty="0"/>
              <a:t>Hensigtserklæring til fagudtryk.</a:t>
            </a:r>
            <a:br>
              <a:rPr lang="da-DK" dirty="0"/>
            </a:br>
            <a:r>
              <a:rPr lang="da-DK" dirty="0"/>
              <a:t>Konkret liste med mange relevante fagudtryk.</a:t>
            </a:r>
            <a:br>
              <a:rPr lang="da-DK" dirty="0"/>
            </a:br>
            <a:endParaRPr lang="da-DK" dirty="0"/>
          </a:p>
        </p:txBody>
      </p:sp>
      <p:sp>
        <p:nvSpPr>
          <p:cNvPr id="3" name="Tekstfelt 2">
            <a:extLst>
              <a:ext uri="{FF2B5EF4-FFF2-40B4-BE49-F238E27FC236}">
                <a16:creationId xmlns:a16="http://schemas.microsoft.com/office/drawing/2014/main" id="{0FAEA997-91E2-11C5-B55D-EC0D6B45E90E}"/>
              </a:ext>
            </a:extLst>
          </p:cNvPr>
          <p:cNvSpPr txBox="1"/>
          <p:nvPr/>
        </p:nvSpPr>
        <p:spPr>
          <a:xfrm>
            <a:off x="397935" y="2496910"/>
            <a:ext cx="9929705" cy="1754326"/>
          </a:xfrm>
          <a:prstGeom prst="rect">
            <a:avLst/>
          </a:prstGeom>
          <a:noFill/>
          <a:ln w="19050">
            <a:solidFill>
              <a:schemeClr val="tx1"/>
            </a:solidFill>
          </a:ln>
        </p:spPr>
        <p:txBody>
          <a:bodyPr wrap="square" rtlCol="0">
            <a:spAutoFit/>
          </a:bodyPr>
          <a:lstStyle/>
          <a:p>
            <a:r>
              <a:rPr lang="da-DK" dirty="0"/>
              <a:t>Hej AI</a:t>
            </a:r>
          </a:p>
          <a:p>
            <a:r>
              <a:rPr lang="da-DK" dirty="0"/>
              <a:t>Jeg har en stribe fremlæggelser fra nogle gode elever. </a:t>
            </a:r>
          </a:p>
          <a:p>
            <a:r>
              <a:rPr lang="da-DK" dirty="0"/>
              <a:t>Jeg har også en liste med emner. Jeg har vedhæftet dem.</a:t>
            </a:r>
          </a:p>
          <a:p>
            <a:r>
              <a:rPr lang="da-DK" dirty="0"/>
              <a:t>Jeg vil gerne have at du kigger det hele igennem og laver en fyldestgørende liste til mig med alle fagudtryk der bliver anvendt, og hvad definitionen er på alle disse fagtermer. Du må gerne præsentere det i en tabel oversigt. Tak for det</a:t>
            </a:r>
          </a:p>
        </p:txBody>
      </p:sp>
    </p:spTree>
    <p:extLst>
      <p:ext uri="{BB962C8B-B14F-4D97-AF65-F5344CB8AC3E}">
        <p14:creationId xmlns:p14="http://schemas.microsoft.com/office/powerpoint/2010/main" val="293757532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A46A3-09EB-0E5C-21DE-95AB352B499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0BD6940-8037-AED0-65C0-883870FE55F7}"/>
              </a:ext>
            </a:extLst>
          </p:cNvPr>
          <p:cNvSpPr>
            <a:spLocks noGrp="1"/>
          </p:cNvSpPr>
          <p:nvPr>
            <p:ph type="title"/>
          </p:nvPr>
        </p:nvSpPr>
        <p:spPr>
          <a:xfrm>
            <a:off x="665480" y="248920"/>
            <a:ext cx="10515600" cy="1981200"/>
          </a:xfrm>
        </p:spPr>
        <p:txBody>
          <a:bodyPr>
            <a:normAutofit fontScale="90000"/>
          </a:bodyPr>
          <a:lstStyle/>
          <a:p>
            <a:r>
              <a:rPr lang="da-DK" dirty="0" err="1"/>
              <a:t>Prepromt</a:t>
            </a:r>
            <a:r>
              <a:rPr lang="da-DK" dirty="0"/>
              <a:t> 8: </a:t>
            </a:r>
            <a:br>
              <a:rPr lang="da-DK" dirty="0"/>
            </a:br>
            <a:r>
              <a:rPr lang="da-DK" dirty="0"/>
              <a:t>Hensigtserklæring til fagudtryk.</a:t>
            </a:r>
            <a:br>
              <a:rPr lang="da-DK" dirty="0"/>
            </a:br>
            <a:r>
              <a:rPr lang="da-DK" dirty="0"/>
              <a:t>Konkret liste med mange relevante fagudtryk.</a:t>
            </a:r>
            <a:br>
              <a:rPr lang="da-DK" dirty="0"/>
            </a:br>
            <a:endParaRPr lang="da-DK" dirty="0"/>
          </a:p>
        </p:txBody>
      </p:sp>
      <p:pic>
        <p:nvPicPr>
          <p:cNvPr id="5" name="Billede 4">
            <a:extLst>
              <a:ext uri="{FF2B5EF4-FFF2-40B4-BE49-F238E27FC236}">
                <a16:creationId xmlns:a16="http://schemas.microsoft.com/office/drawing/2014/main" id="{A10CD008-3C40-646E-D37C-D140C90FAB37}"/>
              </a:ext>
            </a:extLst>
          </p:cNvPr>
          <p:cNvPicPr>
            <a:picLocks noChangeAspect="1"/>
          </p:cNvPicPr>
          <p:nvPr/>
        </p:nvPicPr>
        <p:blipFill>
          <a:blip r:embed="rId2"/>
          <a:stretch>
            <a:fillRect/>
          </a:stretch>
        </p:blipFill>
        <p:spPr>
          <a:xfrm>
            <a:off x="3168462" y="1994648"/>
            <a:ext cx="5855075" cy="4558894"/>
          </a:xfrm>
          <a:prstGeom prst="rect">
            <a:avLst/>
          </a:prstGeom>
        </p:spPr>
      </p:pic>
    </p:spTree>
    <p:extLst>
      <p:ext uri="{BB962C8B-B14F-4D97-AF65-F5344CB8AC3E}">
        <p14:creationId xmlns:p14="http://schemas.microsoft.com/office/powerpoint/2010/main" val="285040179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61A3C-4AEA-AC8C-231D-70B67111D35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7CBBC9F-64CC-27DB-397D-0CED2F98315D}"/>
              </a:ext>
            </a:extLst>
          </p:cNvPr>
          <p:cNvSpPr>
            <a:spLocks noGrp="1"/>
          </p:cNvSpPr>
          <p:nvPr>
            <p:ph type="ctrTitle"/>
          </p:nvPr>
        </p:nvSpPr>
        <p:spPr>
          <a:xfrm>
            <a:off x="159559" y="250921"/>
            <a:ext cx="11662327" cy="1022708"/>
          </a:xfrm>
        </p:spPr>
        <p:txBody>
          <a:bodyPr>
            <a:normAutofit fontScale="90000"/>
          </a:bodyPr>
          <a:lstStyle/>
          <a:p>
            <a:r>
              <a:rPr lang="da-DK" dirty="0"/>
              <a:t>Læreforberedelse med kunstig intelligens</a:t>
            </a:r>
          </a:p>
        </p:txBody>
      </p:sp>
      <p:sp>
        <p:nvSpPr>
          <p:cNvPr id="3" name="Titel 1">
            <a:extLst>
              <a:ext uri="{FF2B5EF4-FFF2-40B4-BE49-F238E27FC236}">
                <a16:creationId xmlns:a16="http://schemas.microsoft.com/office/drawing/2014/main" id="{CF3F0484-E3C8-8EBE-E474-EB58C0CCC5F9}"/>
              </a:ext>
            </a:extLst>
          </p:cNvPr>
          <p:cNvSpPr txBox="1">
            <a:spLocks/>
          </p:cNvSpPr>
          <p:nvPr/>
        </p:nvSpPr>
        <p:spPr>
          <a:xfrm>
            <a:off x="751094" y="2736315"/>
            <a:ext cx="1902069" cy="81506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1800" dirty="0"/>
              <a:t>August 2025</a:t>
            </a:r>
          </a:p>
          <a:p>
            <a:r>
              <a:rPr lang="da-DK" sz="1800" dirty="0"/>
              <a:t>Jakob Dannesboe</a:t>
            </a:r>
          </a:p>
          <a:p>
            <a:r>
              <a:rPr lang="da-DK" sz="1800" dirty="0"/>
              <a:t>jdn@eucl.dk</a:t>
            </a:r>
          </a:p>
        </p:txBody>
      </p:sp>
      <p:pic>
        <p:nvPicPr>
          <p:cNvPr id="9" name="Billede 8">
            <a:extLst>
              <a:ext uri="{FF2B5EF4-FFF2-40B4-BE49-F238E27FC236}">
                <a16:creationId xmlns:a16="http://schemas.microsoft.com/office/drawing/2014/main" id="{1F662DF7-D956-F45C-32A6-36507C9BB89C}"/>
              </a:ext>
            </a:extLst>
          </p:cNvPr>
          <p:cNvPicPr>
            <a:picLocks noChangeAspect="1"/>
          </p:cNvPicPr>
          <p:nvPr/>
        </p:nvPicPr>
        <p:blipFill>
          <a:blip r:embed="rId2"/>
          <a:stretch>
            <a:fillRect/>
          </a:stretch>
        </p:blipFill>
        <p:spPr>
          <a:xfrm>
            <a:off x="8740378" y="2280901"/>
            <a:ext cx="2955473" cy="1579920"/>
          </a:xfrm>
          <a:prstGeom prst="rect">
            <a:avLst/>
          </a:prstGeom>
        </p:spPr>
      </p:pic>
      <p:pic>
        <p:nvPicPr>
          <p:cNvPr id="8" name="Billede 7">
            <a:extLst>
              <a:ext uri="{FF2B5EF4-FFF2-40B4-BE49-F238E27FC236}">
                <a16:creationId xmlns:a16="http://schemas.microsoft.com/office/drawing/2014/main" id="{CB9FA69A-A2B3-BA95-D3E6-519348E4A57A}"/>
              </a:ext>
            </a:extLst>
          </p:cNvPr>
          <p:cNvPicPr>
            <a:picLocks noChangeAspect="1"/>
          </p:cNvPicPr>
          <p:nvPr/>
        </p:nvPicPr>
        <p:blipFill>
          <a:blip r:embed="rId3"/>
          <a:stretch>
            <a:fillRect/>
          </a:stretch>
        </p:blipFill>
        <p:spPr>
          <a:xfrm>
            <a:off x="0" y="5130095"/>
            <a:ext cx="12192000" cy="1727905"/>
          </a:xfrm>
          <a:prstGeom prst="rect">
            <a:avLst/>
          </a:prstGeom>
        </p:spPr>
      </p:pic>
      <p:pic>
        <p:nvPicPr>
          <p:cNvPr id="5" name="Billede 4">
            <a:extLst>
              <a:ext uri="{FF2B5EF4-FFF2-40B4-BE49-F238E27FC236}">
                <a16:creationId xmlns:a16="http://schemas.microsoft.com/office/drawing/2014/main" id="{70227919-163E-8EE6-FA04-6653AEB3F2E1}"/>
              </a:ext>
            </a:extLst>
          </p:cNvPr>
          <p:cNvPicPr>
            <a:picLocks noChangeAspect="1"/>
          </p:cNvPicPr>
          <p:nvPr/>
        </p:nvPicPr>
        <p:blipFill>
          <a:blip r:embed="rId4"/>
          <a:stretch>
            <a:fillRect/>
          </a:stretch>
        </p:blipFill>
        <p:spPr>
          <a:xfrm>
            <a:off x="4511489" y="1337898"/>
            <a:ext cx="3548764" cy="3543167"/>
          </a:xfrm>
          <a:prstGeom prst="rect">
            <a:avLst/>
          </a:prstGeom>
        </p:spPr>
      </p:pic>
      <p:sp>
        <p:nvSpPr>
          <p:cNvPr id="4" name="Titel 1">
            <a:extLst>
              <a:ext uri="{FF2B5EF4-FFF2-40B4-BE49-F238E27FC236}">
                <a16:creationId xmlns:a16="http://schemas.microsoft.com/office/drawing/2014/main" id="{F5BFF2B9-1FCD-D864-DA03-1034C6FC3BAE}"/>
              </a:ext>
            </a:extLst>
          </p:cNvPr>
          <p:cNvSpPr txBox="1">
            <a:spLocks/>
          </p:cNvSpPr>
          <p:nvPr/>
        </p:nvSpPr>
        <p:spPr>
          <a:xfrm>
            <a:off x="-83190" y="3971168"/>
            <a:ext cx="4850465" cy="849483"/>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Dagens slides:</a:t>
            </a:r>
          </a:p>
          <a:p>
            <a:r>
              <a:rPr lang="da-DK" sz="3200" dirty="0">
                <a:hlinkClick r:id="rId5"/>
              </a:rPr>
              <a:t>vcpt.eucl.dk/forberedelse</a:t>
            </a:r>
            <a:endParaRPr lang="da-DK" sz="3200" dirty="0"/>
          </a:p>
        </p:txBody>
      </p:sp>
    </p:spTree>
    <p:extLst>
      <p:ext uri="{BB962C8B-B14F-4D97-AF65-F5344CB8AC3E}">
        <p14:creationId xmlns:p14="http://schemas.microsoft.com/office/powerpoint/2010/main" val="898785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afrundede hjørner 10">
            <a:extLst>
              <a:ext uri="{FF2B5EF4-FFF2-40B4-BE49-F238E27FC236}">
                <a16:creationId xmlns:a16="http://schemas.microsoft.com/office/drawing/2014/main" id="{EF40844F-4DF6-DFE6-FBE9-712F409406CD}"/>
              </a:ext>
            </a:extLst>
          </p:cNvPr>
          <p:cNvSpPr/>
          <p:nvPr/>
        </p:nvSpPr>
        <p:spPr>
          <a:xfrm>
            <a:off x="341491" y="268468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Titel 1">
            <a:extLst>
              <a:ext uri="{FF2B5EF4-FFF2-40B4-BE49-F238E27FC236}">
                <a16:creationId xmlns:a16="http://schemas.microsoft.com/office/drawing/2014/main" id="{C698EFB7-C3EB-6D58-3BAC-85B2A0DF5615}"/>
              </a:ext>
            </a:extLst>
          </p:cNvPr>
          <p:cNvSpPr txBox="1">
            <a:spLocks/>
          </p:cNvSpPr>
          <p:nvPr/>
        </p:nvSpPr>
        <p:spPr>
          <a:xfrm>
            <a:off x="439976" y="245296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Tid til læreforberedelse</a:t>
            </a:r>
          </a:p>
        </p:txBody>
      </p:sp>
      <p:sp>
        <p:nvSpPr>
          <p:cNvPr id="16" name="Titel 1">
            <a:extLst>
              <a:ext uri="{FF2B5EF4-FFF2-40B4-BE49-F238E27FC236}">
                <a16:creationId xmlns:a16="http://schemas.microsoft.com/office/drawing/2014/main" id="{998A7721-62B1-D4AB-0CA5-9D52988636E4}"/>
              </a:ext>
            </a:extLst>
          </p:cNvPr>
          <p:cNvSpPr txBox="1">
            <a:spLocks/>
          </p:cNvSpPr>
          <p:nvPr/>
        </p:nvSpPr>
        <p:spPr>
          <a:xfrm>
            <a:off x="264836" y="167962"/>
            <a:ext cx="11662327" cy="9991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Præmissen</a:t>
            </a:r>
          </a:p>
        </p:txBody>
      </p:sp>
      <p:sp>
        <p:nvSpPr>
          <p:cNvPr id="2" name="Rektangel: afrundede hjørner 1">
            <a:extLst>
              <a:ext uri="{FF2B5EF4-FFF2-40B4-BE49-F238E27FC236}">
                <a16:creationId xmlns:a16="http://schemas.microsoft.com/office/drawing/2014/main" id="{5C87B5FD-71D5-49E9-4D86-4857FC96D4C1}"/>
              </a:ext>
            </a:extLst>
          </p:cNvPr>
          <p:cNvSpPr/>
          <p:nvPr/>
        </p:nvSpPr>
        <p:spPr>
          <a:xfrm>
            <a:off x="347841" y="393563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 name="Titel 1">
            <a:extLst>
              <a:ext uri="{FF2B5EF4-FFF2-40B4-BE49-F238E27FC236}">
                <a16:creationId xmlns:a16="http://schemas.microsoft.com/office/drawing/2014/main" id="{E62CB063-B77E-8BC7-1F52-5C645D3B0C22}"/>
              </a:ext>
            </a:extLst>
          </p:cNvPr>
          <p:cNvSpPr txBox="1">
            <a:spLocks/>
          </p:cNvSpPr>
          <p:nvPr/>
        </p:nvSpPr>
        <p:spPr>
          <a:xfrm>
            <a:off x="446326" y="370391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Hensigten med materialet</a:t>
            </a:r>
          </a:p>
        </p:txBody>
      </p:sp>
      <p:sp>
        <p:nvSpPr>
          <p:cNvPr id="17" name="Rektangel: afrundede hjørner 16">
            <a:extLst>
              <a:ext uri="{FF2B5EF4-FFF2-40B4-BE49-F238E27FC236}">
                <a16:creationId xmlns:a16="http://schemas.microsoft.com/office/drawing/2014/main" id="{65128CA8-64E2-5BF9-BF94-B8B6944B7167}"/>
              </a:ext>
            </a:extLst>
          </p:cNvPr>
          <p:cNvSpPr/>
          <p:nvPr/>
        </p:nvSpPr>
        <p:spPr>
          <a:xfrm>
            <a:off x="347841" y="145913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Titel 1">
            <a:extLst>
              <a:ext uri="{FF2B5EF4-FFF2-40B4-BE49-F238E27FC236}">
                <a16:creationId xmlns:a16="http://schemas.microsoft.com/office/drawing/2014/main" id="{D2400EF5-2411-8853-36F6-B4D1CCF97AED}"/>
              </a:ext>
            </a:extLst>
          </p:cNvPr>
          <p:cNvSpPr txBox="1">
            <a:spLocks/>
          </p:cNvSpPr>
          <p:nvPr/>
        </p:nvSpPr>
        <p:spPr>
          <a:xfrm>
            <a:off x="446326" y="122741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Pensum til materiale</a:t>
            </a:r>
          </a:p>
        </p:txBody>
      </p:sp>
      <p:sp>
        <p:nvSpPr>
          <p:cNvPr id="20" name="Pil: højre 19">
            <a:extLst>
              <a:ext uri="{FF2B5EF4-FFF2-40B4-BE49-F238E27FC236}">
                <a16:creationId xmlns:a16="http://schemas.microsoft.com/office/drawing/2014/main" id="{A5AD9E3B-A399-9148-E72E-F0F34D6B810F}"/>
              </a:ext>
            </a:extLst>
          </p:cNvPr>
          <p:cNvSpPr/>
          <p:nvPr/>
        </p:nvSpPr>
        <p:spPr>
          <a:xfrm rot="10800000">
            <a:off x="4029026" y="2946400"/>
            <a:ext cx="1066800" cy="4826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Titel 1">
            <a:extLst>
              <a:ext uri="{FF2B5EF4-FFF2-40B4-BE49-F238E27FC236}">
                <a16:creationId xmlns:a16="http://schemas.microsoft.com/office/drawing/2014/main" id="{900681C0-4D38-CFF5-C19C-BBDB240DFB64}"/>
              </a:ext>
            </a:extLst>
          </p:cNvPr>
          <p:cNvSpPr txBox="1">
            <a:spLocks/>
          </p:cNvSpPr>
          <p:nvPr/>
        </p:nvSpPr>
        <p:spPr>
          <a:xfrm>
            <a:off x="5255937" y="2809562"/>
            <a:ext cx="2319614" cy="61943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1. Prioritet</a:t>
            </a:r>
          </a:p>
        </p:txBody>
      </p:sp>
    </p:spTree>
    <p:extLst>
      <p:ext uri="{BB962C8B-B14F-4D97-AF65-F5344CB8AC3E}">
        <p14:creationId xmlns:p14="http://schemas.microsoft.com/office/powerpoint/2010/main" val="2506106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512832AD-9B75-FFF4-8886-CF0EEB95FDF2}"/>
              </a:ext>
            </a:extLst>
          </p:cNvPr>
          <p:cNvSpPr>
            <a:spLocks noGrp="1"/>
          </p:cNvSpPr>
          <p:nvPr>
            <p:ph type="ctrTitle"/>
          </p:nvPr>
        </p:nvSpPr>
        <p:spPr>
          <a:xfrm>
            <a:off x="264836" y="167962"/>
            <a:ext cx="11662327" cy="999177"/>
          </a:xfrm>
        </p:spPr>
        <p:txBody>
          <a:bodyPr>
            <a:normAutofit/>
          </a:bodyPr>
          <a:lstStyle/>
          <a:p>
            <a:r>
              <a:rPr lang="da-DK" sz="3000" dirty="0"/>
              <a:t>Kan AI lave nyt undervisningsmateriale?</a:t>
            </a:r>
          </a:p>
        </p:txBody>
      </p:sp>
    </p:spTree>
    <p:extLst>
      <p:ext uri="{BB962C8B-B14F-4D97-AF65-F5344CB8AC3E}">
        <p14:creationId xmlns:p14="http://schemas.microsoft.com/office/powerpoint/2010/main" val="34689134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afrundede hjørner 10">
            <a:extLst>
              <a:ext uri="{FF2B5EF4-FFF2-40B4-BE49-F238E27FC236}">
                <a16:creationId xmlns:a16="http://schemas.microsoft.com/office/drawing/2014/main" id="{EF40844F-4DF6-DFE6-FBE9-712F409406CD}"/>
              </a:ext>
            </a:extLst>
          </p:cNvPr>
          <p:cNvSpPr/>
          <p:nvPr/>
        </p:nvSpPr>
        <p:spPr>
          <a:xfrm>
            <a:off x="341491" y="268468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Titel 1">
            <a:extLst>
              <a:ext uri="{FF2B5EF4-FFF2-40B4-BE49-F238E27FC236}">
                <a16:creationId xmlns:a16="http://schemas.microsoft.com/office/drawing/2014/main" id="{C698EFB7-C3EB-6D58-3BAC-85B2A0DF5615}"/>
              </a:ext>
            </a:extLst>
          </p:cNvPr>
          <p:cNvSpPr txBox="1">
            <a:spLocks/>
          </p:cNvSpPr>
          <p:nvPr/>
        </p:nvSpPr>
        <p:spPr>
          <a:xfrm>
            <a:off x="439976" y="245296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Tid til læreforberedelse</a:t>
            </a:r>
          </a:p>
        </p:txBody>
      </p:sp>
      <p:sp>
        <p:nvSpPr>
          <p:cNvPr id="16" name="Titel 1">
            <a:extLst>
              <a:ext uri="{FF2B5EF4-FFF2-40B4-BE49-F238E27FC236}">
                <a16:creationId xmlns:a16="http://schemas.microsoft.com/office/drawing/2014/main" id="{998A7721-62B1-D4AB-0CA5-9D52988636E4}"/>
              </a:ext>
            </a:extLst>
          </p:cNvPr>
          <p:cNvSpPr txBox="1">
            <a:spLocks/>
          </p:cNvSpPr>
          <p:nvPr/>
        </p:nvSpPr>
        <p:spPr>
          <a:xfrm>
            <a:off x="264836" y="167962"/>
            <a:ext cx="11662327" cy="9991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Præmissen</a:t>
            </a:r>
          </a:p>
        </p:txBody>
      </p:sp>
      <p:sp>
        <p:nvSpPr>
          <p:cNvPr id="2" name="Rektangel: afrundede hjørner 1">
            <a:extLst>
              <a:ext uri="{FF2B5EF4-FFF2-40B4-BE49-F238E27FC236}">
                <a16:creationId xmlns:a16="http://schemas.microsoft.com/office/drawing/2014/main" id="{5C87B5FD-71D5-49E9-4D86-4857FC96D4C1}"/>
              </a:ext>
            </a:extLst>
          </p:cNvPr>
          <p:cNvSpPr/>
          <p:nvPr/>
        </p:nvSpPr>
        <p:spPr>
          <a:xfrm>
            <a:off x="347841" y="393563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 name="Titel 1">
            <a:extLst>
              <a:ext uri="{FF2B5EF4-FFF2-40B4-BE49-F238E27FC236}">
                <a16:creationId xmlns:a16="http://schemas.microsoft.com/office/drawing/2014/main" id="{E62CB063-B77E-8BC7-1F52-5C645D3B0C22}"/>
              </a:ext>
            </a:extLst>
          </p:cNvPr>
          <p:cNvSpPr txBox="1">
            <a:spLocks/>
          </p:cNvSpPr>
          <p:nvPr/>
        </p:nvSpPr>
        <p:spPr>
          <a:xfrm>
            <a:off x="446326" y="370391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Hensigten med materialet</a:t>
            </a:r>
          </a:p>
        </p:txBody>
      </p:sp>
      <p:sp>
        <p:nvSpPr>
          <p:cNvPr id="17" name="Rektangel: afrundede hjørner 16">
            <a:extLst>
              <a:ext uri="{FF2B5EF4-FFF2-40B4-BE49-F238E27FC236}">
                <a16:creationId xmlns:a16="http://schemas.microsoft.com/office/drawing/2014/main" id="{65128CA8-64E2-5BF9-BF94-B8B6944B7167}"/>
              </a:ext>
            </a:extLst>
          </p:cNvPr>
          <p:cNvSpPr/>
          <p:nvPr/>
        </p:nvSpPr>
        <p:spPr>
          <a:xfrm>
            <a:off x="347841" y="145913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Titel 1">
            <a:extLst>
              <a:ext uri="{FF2B5EF4-FFF2-40B4-BE49-F238E27FC236}">
                <a16:creationId xmlns:a16="http://schemas.microsoft.com/office/drawing/2014/main" id="{D2400EF5-2411-8853-36F6-B4D1CCF97AED}"/>
              </a:ext>
            </a:extLst>
          </p:cNvPr>
          <p:cNvSpPr txBox="1">
            <a:spLocks/>
          </p:cNvSpPr>
          <p:nvPr/>
        </p:nvSpPr>
        <p:spPr>
          <a:xfrm>
            <a:off x="446326" y="122741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Pensum til materiale</a:t>
            </a:r>
          </a:p>
        </p:txBody>
      </p:sp>
      <p:sp>
        <p:nvSpPr>
          <p:cNvPr id="20" name="Pil: højre 19">
            <a:extLst>
              <a:ext uri="{FF2B5EF4-FFF2-40B4-BE49-F238E27FC236}">
                <a16:creationId xmlns:a16="http://schemas.microsoft.com/office/drawing/2014/main" id="{A5AD9E3B-A399-9148-E72E-F0F34D6B810F}"/>
              </a:ext>
            </a:extLst>
          </p:cNvPr>
          <p:cNvSpPr/>
          <p:nvPr/>
        </p:nvSpPr>
        <p:spPr>
          <a:xfrm rot="10800000">
            <a:off x="4029026" y="2946400"/>
            <a:ext cx="1066800" cy="4826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Titel 1">
            <a:extLst>
              <a:ext uri="{FF2B5EF4-FFF2-40B4-BE49-F238E27FC236}">
                <a16:creationId xmlns:a16="http://schemas.microsoft.com/office/drawing/2014/main" id="{900681C0-4D38-CFF5-C19C-BBDB240DFB64}"/>
              </a:ext>
            </a:extLst>
          </p:cNvPr>
          <p:cNvSpPr txBox="1">
            <a:spLocks/>
          </p:cNvSpPr>
          <p:nvPr/>
        </p:nvSpPr>
        <p:spPr>
          <a:xfrm>
            <a:off x="5255937" y="2809562"/>
            <a:ext cx="2319614" cy="61943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1. Prioritet</a:t>
            </a:r>
          </a:p>
        </p:txBody>
      </p:sp>
      <p:sp>
        <p:nvSpPr>
          <p:cNvPr id="24" name="Pil: højre 23">
            <a:extLst>
              <a:ext uri="{FF2B5EF4-FFF2-40B4-BE49-F238E27FC236}">
                <a16:creationId xmlns:a16="http://schemas.microsoft.com/office/drawing/2014/main" id="{8F56F99D-F3C8-0AD5-8A7E-F04F59E17EAE}"/>
              </a:ext>
            </a:extLst>
          </p:cNvPr>
          <p:cNvSpPr/>
          <p:nvPr/>
        </p:nvSpPr>
        <p:spPr>
          <a:xfrm rot="10800000">
            <a:off x="4029026" y="1701800"/>
            <a:ext cx="1066800" cy="4826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a:extLst>
              <a:ext uri="{FF2B5EF4-FFF2-40B4-BE49-F238E27FC236}">
                <a16:creationId xmlns:a16="http://schemas.microsoft.com/office/drawing/2014/main" id="{B15B55A2-4B90-2C2A-4E48-78D0627151F2}"/>
              </a:ext>
            </a:extLst>
          </p:cNvPr>
          <p:cNvSpPr txBox="1">
            <a:spLocks/>
          </p:cNvSpPr>
          <p:nvPr/>
        </p:nvSpPr>
        <p:spPr>
          <a:xfrm>
            <a:off x="5440087" y="1122560"/>
            <a:ext cx="6010324" cy="16870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a-DK" sz="2600" dirty="0"/>
              <a:t>Fagligt stærkt indhold (tekst tungt)</a:t>
            </a:r>
          </a:p>
          <a:p>
            <a:pPr algn="l"/>
            <a:r>
              <a:rPr lang="da-DK" sz="2600" dirty="0"/>
              <a:t>Grundlaget for ”Hvad er sandt?”</a:t>
            </a:r>
          </a:p>
          <a:p>
            <a:pPr algn="l"/>
            <a:r>
              <a:rPr lang="da-DK" sz="2600" dirty="0"/>
              <a:t>Eventuelt eksisterende opgaver</a:t>
            </a:r>
          </a:p>
          <a:p>
            <a:pPr algn="l"/>
            <a:endParaRPr lang="da-DK" sz="2600" dirty="0"/>
          </a:p>
        </p:txBody>
      </p:sp>
    </p:spTree>
    <p:extLst>
      <p:ext uri="{BB962C8B-B14F-4D97-AF65-F5344CB8AC3E}">
        <p14:creationId xmlns:p14="http://schemas.microsoft.com/office/powerpoint/2010/main" val="22939839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afrundede hjørner 10">
            <a:extLst>
              <a:ext uri="{FF2B5EF4-FFF2-40B4-BE49-F238E27FC236}">
                <a16:creationId xmlns:a16="http://schemas.microsoft.com/office/drawing/2014/main" id="{EF40844F-4DF6-DFE6-FBE9-712F409406CD}"/>
              </a:ext>
            </a:extLst>
          </p:cNvPr>
          <p:cNvSpPr/>
          <p:nvPr/>
        </p:nvSpPr>
        <p:spPr>
          <a:xfrm>
            <a:off x="341491" y="268468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Titel 1">
            <a:extLst>
              <a:ext uri="{FF2B5EF4-FFF2-40B4-BE49-F238E27FC236}">
                <a16:creationId xmlns:a16="http://schemas.microsoft.com/office/drawing/2014/main" id="{C698EFB7-C3EB-6D58-3BAC-85B2A0DF5615}"/>
              </a:ext>
            </a:extLst>
          </p:cNvPr>
          <p:cNvSpPr txBox="1">
            <a:spLocks/>
          </p:cNvSpPr>
          <p:nvPr/>
        </p:nvSpPr>
        <p:spPr>
          <a:xfrm>
            <a:off x="439976" y="245296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Tid til læreforberedelse</a:t>
            </a:r>
          </a:p>
        </p:txBody>
      </p:sp>
      <p:sp>
        <p:nvSpPr>
          <p:cNvPr id="16" name="Titel 1">
            <a:extLst>
              <a:ext uri="{FF2B5EF4-FFF2-40B4-BE49-F238E27FC236}">
                <a16:creationId xmlns:a16="http://schemas.microsoft.com/office/drawing/2014/main" id="{998A7721-62B1-D4AB-0CA5-9D52988636E4}"/>
              </a:ext>
            </a:extLst>
          </p:cNvPr>
          <p:cNvSpPr txBox="1">
            <a:spLocks/>
          </p:cNvSpPr>
          <p:nvPr/>
        </p:nvSpPr>
        <p:spPr>
          <a:xfrm>
            <a:off x="264836" y="167962"/>
            <a:ext cx="11662327" cy="9991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Præmissen</a:t>
            </a:r>
          </a:p>
        </p:txBody>
      </p:sp>
      <p:sp>
        <p:nvSpPr>
          <p:cNvPr id="2" name="Rektangel: afrundede hjørner 1">
            <a:extLst>
              <a:ext uri="{FF2B5EF4-FFF2-40B4-BE49-F238E27FC236}">
                <a16:creationId xmlns:a16="http://schemas.microsoft.com/office/drawing/2014/main" id="{5C87B5FD-71D5-49E9-4D86-4857FC96D4C1}"/>
              </a:ext>
            </a:extLst>
          </p:cNvPr>
          <p:cNvSpPr/>
          <p:nvPr/>
        </p:nvSpPr>
        <p:spPr>
          <a:xfrm>
            <a:off x="347841" y="393563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 name="Titel 1">
            <a:extLst>
              <a:ext uri="{FF2B5EF4-FFF2-40B4-BE49-F238E27FC236}">
                <a16:creationId xmlns:a16="http://schemas.microsoft.com/office/drawing/2014/main" id="{E62CB063-B77E-8BC7-1F52-5C645D3B0C22}"/>
              </a:ext>
            </a:extLst>
          </p:cNvPr>
          <p:cNvSpPr txBox="1">
            <a:spLocks/>
          </p:cNvSpPr>
          <p:nvPr/>
        </p:nvSpPr>
        <p:spPr>
          <a:xfrm>
            <a:off x="446326" y="370391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Hensigten med materialet</a:t>
            </a:r>
          </a:p>
        </p:txBody>
      </p:sp>
      <p:sp>
        <p:nvSpPr>
          <p:cNvPr id="17" name="Rektangel: afrundede hjørner 16">
            <a:extLst>
              <a:ext uri="{FF2B5EF4-FFF2-40B4-BE49-F238E27FC236}">
                <a16:creationId xmlns:a16="http://schemas.microsoft.com/office/drawing/2014/main" id="{65128CA8-64E2-5BF9-BF94-B8B6944B7167}"/>
              </a:ext>
            </a:extLst>
          </p:cNvPr>
          <p:cNvSpPr/>
          <p:nvPr/>
        </p:nvSpPr>
        <p:spPr>
          <a:xfrm>
            <a:off x="347841" y="145913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Titel 1">
            <a:extLst>
              <a:ext uri="{FF2B5EF4-FFF2-40B4-BE49-F238E27FC236}">
                <a16:creationId xmlns:a16="http://schemas.microsoft.com/office/drawing/2014/main" id="{D2400EF5-2411-8853-36F6-B4D1CCF97AED}"/>
              </a:ext>
            </a:extLst>
          </p:cNvPr>
          <p:cNvSpPr txBox="1">
            <a:spLocks/>
          </p:cNvSpPr>
          <p:nvPr/>
        </p:nvSpPr>
        <p:spPr>
          <a:xfrm>
            <a:off x="446326" y="122741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Pensum til materiale</a:t>
            </a:r>
          </a:p>
        </p:txBody>
      </p:sp>
      <p:sp>
        <p:nvSpPr>
          <p:cNvPr id="20" name="Pil: højre 19">
            <a:extLst>
              <a:ext uri="{FF2B5EF4-FFF2-40B4-BE49-F238E27FC236}">
                <a16:creationId xmlns:a16="http://schemas.microsoft.com/office/drawing/2014/main" id="{A5AD9E3B-A399-9148-E72E-F0F34D6B810F}"/>
              </a:ext>
            </a:extLst>
          </p:cNvPr>
          <p:cNvSpPr/>
          <p:nvPr/>
        </p:nvSpPr>
        <p:spPr>
          <a:xfrm rot="10800000">
            <a:off x="4029026" y="2946400"/>
            <a:ext cx="1066800" cy="4826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Titel 1">
            <a:extLst>
              <a:ext uri="{FF2B5EF4-FFF2-40B4-BE49-F238E27FC236}">
                <a16:creationId xmlns:a16="http://schemas.microsoft.com/office/drawing/2014/main" id="{900681C0-4D38-CFF5-C19C-BBDB240DFB64}"/>
              </a:ext>
            </a:extLst>
          </p:cNvPr>
          <p:cNvSpPr txBox="1">
            <a:spLocks/>
          </p:cNvSpPr>
          <p:nvPr/>
        </p:nvSpPr>
        <p:spPr>
          <a:xfrm>
            <a:off x="5255937" y="2809562"/>
            <a:ext cx="2319614" cy="61943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1. Prioritet</a:t>
            </a:r>
          </a:p>
        </p:txBody>
      </p:sp>
      <p:sp>
        <p:nvSpPr>
          <p:cNvPr id="24" name="Pil: højre 23">
            <a:extLst>
              <a:ext uri="{FF2B5EF4-FFF2-40B4-BE49-F238E27FC236}">
                <a16:creationId xmlns:a16="http://schemas.microsoft.com/office/drawing/2014/main" id="{8F56F99D-F3C8-0AD5-8A7E-F04F59E17EAE}"/>
              </a:ext>
            </a:extLst>
          </p:cNvPr>
          <p:cNvSpPr/>
          <p:nvPr/>
        </p:nvSpPr>
        <p:spPr>
          <a:xfrm rot="10800000">
            <a:off x="4029026" y="1701800"/>
            <a:ext cx="1066800" cy="4826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 name="Pil: højre 27">
            <a:extLst>
              <a:ext uri="{FF2B5EF4-FFF2-40B4-BE49-F238E27FC236}">
                <a16:creationId xmlns:a16="http://schemas.microsoft.com/office/drawing/2014/main" id="{0427EDA4-C45C-6A9F-3D05-E64BCF95B720}"/>
              </a:ext>
            </a:extLst>
          </p:cNvPr>
          <p:cNvSpPr/>
          <p:nvPr/>
        </p:nvSpPr>
        <p:spPr>
          <a:xfrm rot="10800000">
            <a:off x="4029026" y="4260850"/>
            <a:ext cx="1066800" cy="4826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 name="Titel 1">
            <a:extLst>
              <a:ext uri="{FF2B5EF4-FFF2-40B4-BE49-F238E27FC236}">
                <a16:creationId xmlns:a16="http://schemas.microsoft.com/office/drawing/2014/main" id="{BF86B422-9AFF-DB9F-C7A3-E77EEAFC53BA}"/>
              </a:ext>
            </a:extLst>
          </p:cNvPr>
          <p:cNvSpPr txBox="1">
            <a:spLocks/>
          </p:cNvSpPr>
          <p:nvPr/>
        </p:nvSpPr>
        <p:spPr>
          <a:xfrm>
            <a:off x="5440087" y="4015247"/>
            <a:ext cx="5462864" cy="9599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a-DK" sz="2600" dirty="0"/>
              <a:t>Laves til sidst, da den er baseret på det pensum materiale som man har samlet </a:t>
            </a:r>
          </a:p>
        </p:txBody>
      </p:sp>
      <p:sp>
        <p:nvSpPr>
          <p:cNvPr id="6" name="Titel 1">
            <a:extLst>
              <a:ext uri="{FF2B5EF4-FFF2-40B4-BE49-F238E27FC236}">
                <a16:creationId xmlns:a16="http://schemas.microsoft.com/office/drawing/2014/main" id="{B15B55A2-4B90-2C2A-4E48-78D0627151F2}"/>
              </a:ext>
            </a:extLst>
          </p:cNvPr>
          <p:cNvSpPr txBox="1">
            <a:spLocks/>
          </p:cNvSpPr>
          <p:nvPr/>
        </p:nvSpPr>
        <p:spPr>
          <a:xfrm>
            <a:off x="5440087" y="1122560"/>
            <a:ext cx="6010324" cy="16870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a-DK" sz="2600" dirty="0"/>
              <a:t>Fagligt stærkt indhold (tekst tungt)</a:t>
            </a:r>
          </a:p>
          <a:p>
            <a:pPr algn="l"/>
            <a:r>
              <a:rPr lang="da-DK" sz="2600" dirty="0"/>
              <a:t>Grundlaget for ”Hvad er sandt?” </a:t>
            </a:r>
          </a:p>
          <a:p>
            <a:pPr algn="l"/>
            <a:r>
              <a:rPr lang="da-DK" sz="2600" dirty="0"/>
              <a:t>Eventuelt eksisterende opgaver</a:t>
            </a:r>
          </a:p>
          <a:p>
            <a:pPr algn="l"/>
            <a:endParaRPr lang="da-DK" sz="2600" dirty="0"/>
          </a:p>
        </p:txBody>
      </p:sp>
    </p:spTree>
    <p:extLst>
      <p:ext uri="{BB962C8B-B14F-4D97-AF65-F5344CB8AC3E}">
        <p14:creationId xmlns:p14="http://schemas.microsoft.com/office/powerpoint/2010/main" val="7878210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4E2C1-BCB4-FDEC-37A2-37F31514539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92366D5-20D3-5C44-61DE-D7980A2CC910}"/>
              </a:ext>
            </a:extLst>
          </p:cNvPr>
          <p:cNvSpPr>
            <a:spLocks noGrp="1"/>
          </p:cNvSpPr>
          <p:nvPr>
            <p:ph type="title"/>
          </p:nvPr>
        </p:nvSpPr>
        <p:spPr>
          <a:xfrm>
            <a:off x="879763" y="1889125"/>
            <a:ext cx="10515600" cy="1325563"/>
          </a:xfrm>
        </p:spPr>
        <p:txBody>
          <a:bodyPr/>
          <a:lstStyle/>
          <a:p>
            <a:pPr algn="ctr"/>
            <a:r>
              <a:rPr lang="da-DK" dirty="0"/>
              <a:t>Nogle spørgsmål?</a:t>
            </a:r>
          </a:p>
        </p:txBody>
      </p:sp>
      <p:pic>
        <p:nvPicPr>
          <p:cNvPr id="4" name="Billede 3">
            <a:extLst>
              <a:ext uri="{FF2B5EF4-FFF2-40B4-BE49-F238E27FC236}">
                <a16:creationId xmlns:a16="http://schemas.microsoft.com/office/drawing/2014/main" id="{E0FADD72-F92D-D489-EBEA-3BF5FFEF0FFB}"/>
              </a:ext>
            </a:extLst>
          </p:cNvPr>
          <p:cNvPicPr>
            <a:picLocks noChangeAspect="1"/>
          </p:cNvPicPr>
          <p:nvPr/>
        </p:nvPicPr>
        <p:blipFill>
          <a:blip r:embed="rId2"/>
          <a:stretch>
            <a:fillRect/>
          </a:stretch>
        </p:blipFill>
        <p:spPr>
          <a:xfrm>
            <a:off x="0" y="5130095"/>
            <a:ext cx="12192000" cy="1727905"/>
          </a:xfrm>
          <a:prstGeom prst="rect">
            <a:avLst/>
          </a:prstGeom>
        </p:spPr>
      </p:pic>
    </p:spTree>
    <p:extLst>
      <p:ext uri="{BB962C8B-B14F-4D97-AF65-F5344CB8AC3E}">
        <p14:creationId xmlns:p14="http://schemas.microsoft.com/office/powerpoint/2010/main" val="27359109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11391-AAA8-99DE-2099-C6CD36BA86D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C0346EB-A428-08D5-B271-B5D21159BFB8}"/>
              </a:ext>
            </a:extLst>
          </p:cNvPr>
          <p:cNvSpPr>
            <a:spLocks noGrp="1"/>
          </p:cNvSpPr>
          <p:nvPr>
            <p:ph type="title"/>
          </p:nvPr>
        </p:nvSpPr>
        <p:spPr/>
        <p:txBody>
          <a:bodyPr/>
          <a:lstStyle/>
          <a:p>
            <a:r>
              <a:rPr lang="da-DK" dirty="0"/>
              <a:t>10 minutters samtale pause</a:t>
            </a:r>
          </a:p>
        </p:txBody>
      </p:sp>
      <p:sp>
        <p:nvSpPr>
          <p:cNvPr id="3" name="Pladsholder til indhold 2">
            <a:extLst>
              <a:ext uri="{FF2B5EF4-FFF2-40B4-BE49-F238E27FC236}">
                <a16:creationId xmlns:a16="http://schemas.microsoft.com/office/drawing/2014/main" id="{ABBDB8D2-A6F3-5011-AF27-0CB449B1063B}"/>
              </a:ext>
            </a:extLst>
          </p:cNvPr>
          <p:cNvSpPr>
            <a:spLocks noGrp="1"/>
          </p:cNvSpPr>
          <p:nvPr>
            <p:ph idx="1"/>
          </p:nvPr>
        </p:nvSpPr>
        <p:spPr>
          <a:xfrm>
            <a:off x="838200" y="1825625"/>
            <a:ext cx="6540062" cy="4351338"/>
          </a:xfrm>
        </p:spPr>
        <p:txBody>
          <a:bodyPr>
            <a:normAutofit/>
          </a:bodyPr>
          <a:lstStyle/>
          <a:p>
            <a:r>
              <a:rPr lang="da-DK" dirty="0"/>
              <a:t>Snak med personerne ved dit bord omkring hvordan I har struktureret jeres pensum</a:t>
            </a:r>
          </a:p>
          <a:p>
            <a:pPr marL="0" indent="0">
              <a:buNone/>
            </a:pPr>
            <a:endParaRPr lang="da-DK" dirty="0"/>
          </a:p>
          <a:p>
            <a:endParaRPr lang="da-DK" dirty="0"/>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5" name="Tilføjelsesprogram 4">
                <a:extLst>
                  <a:ext uri="{FF2B5EF4-FFF2-40B4-BE49-F238E27FC236}">
                    <a16:creationId xmlns:a16="http://schemas.microsoft.com/office/drawing/2014/main" id="{B3D129F0-788F-1451-95BD-054A415F670B}"/>
                  </a:ext>
                </a:extLst>
              </p:cNvPr>
              <p:cNvGraphicFramePr>
                <a:graphicFrameLocks noGrp="1"/>
              </p:cNvGraphicFramePr>
              <p:nvPr/>
            </p:nvGraphicFramePr>
            <p:xfrm>
              <a:off x="7535789" y="1326470"/>
              <a:ext cx="4579032" cy="309957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5" name="Tilføjelsesprogram 4">
                <a:extLst>
                  <a:ext uri="{FF2B5EF4-FFF2-40B4-BE49-F238E27FC236}">
                    <a16:creationId xmlns:a16="http://schemas.microsoft.com/office/drawing/2014/main" id="{B3D129F0-788F-1451-95BD-054A415F670B}"/>
                  </a:ext>
                </a:extLst>
              </p:cNvPr>
              <p:cNvPicPr>
                <a:picLocks noGrp="1" noRot="1" noChangeAspect="1" noMove="1" noResize="1" noEditPoints="1" noAdjustHandles="1" noChangeArrowheads="1" noChangeShapeType="1"/>
              </p:cNvPicPr>
              <p:nvPr/>
            </p:nvPicPr>
            <p:blipFill>
              <a:blip r:embed="rId3"/>
              <a:stretch>
                <a:fillRect/>
              </a:stretch>
            </p:blipFill>
            <p:spPr>
              <a:xfrm>
                <a:off x="7535789" y="1326470"/>
                <a:ext cx="4579032" cy="3099570"/>
              </a:xfrm>
              <a:prstGeom prst="rect">
                <a:avLst/>
              </a:prstGeom>
            </p:spPr>
          </p:pic>
        </mc:Fallback>
      </mc:AlternateContent>
      <p:pic>
        <p:nvPicPr>
          <p:cNvPr id="4" name="Billede 3">
            <a:extLst>
              <a:ext uri="{FF2B5EF4-FFF2-40B4-BE49-F238E27FC236}">
                <a16:creationId xmlns:a16="http://schemas.microsoft.com/office/drawing/2014/main" id="{629B0318-5ACC-ED81-61EE-B8C4B0EE6E0F}"/>
              </a:ext>
            </a:extLst>
          </p:cNvPr>
          <p:cNvPicPr>
            <a:picLocks noChangeAspect="1"/>
          </p:cNvPicPr>
          <p:nvPr/>
        </p:nvPicPr>
        <p:blipFill>
          <a:blip r:embed="rId4"/>
          <a:stretch>
            <a:fillRect/>
          </a:stretch>
        </p:blipFill>
        <p:spPr>
          <a:xfrm>
            <a:off x="0" y="5130095"/>
            <a:ext cx="12192000" cy="1727905"/>
          </a:xfrm>
          <a:prstGeom prst="rect">
            <a:avLst/>
          </a:prstGeom>
        </p:spPr>
      </p:pic>
      <p:pic>
        <p:nvPicPr>
          <p:cNvPr id="6" name="Billede 5">
            <a:extLst>
              <a:ext uri="{FF2B5EF4-FFF2-40B4-BE49-F238E27FC236}">
                <a16:creationId xmlns:a16="http://schemas.microsoft.com/office/drawing/2014/main" id="{ECE74F44-F6E7-85A7-1C42-D02672193557}"/>
              </a:ext>
            </a:extLst>
          </p:cNvPr>
          <p:cNvPicPr>
            <a:picLocks noChangeAspect="1"/>
          </p:cNvPicPr>
          <p:nvPr/>
        </p:nvPicPr>
        <p:blipFill>
          <a:blip r:embed="rId5"/>
          <a:stretch>
            <a:fillRect/>
          </a:stretch>
        </p:blipFill>
        <p:spPr>
          <a:xfrm>
            <a:off x="5214545" y="2720553"/>
            <a:ext cx="2163717" cy="2160305"/>
          </a:xfrm>
          <a:prstGeom prst="rect">
            <a:avLst/>
          </a:prstGeom>
        </p:spPr>
      </p:pic>
      <p:sp>
        <p:nvSpPr>
          <p:cNvPr id="7" name="Titel 1">
            <a:extLst>
              <a:ext uri="{FF2B5EF4-FFF2-40B4-BE49-F238E27FC236}">
                <a16:creationId xmlns:a16="http://schemas.microsoft.com/office/drawing/2014/main" id="{9466F04B-0E23-02A3-F779-16BFB2BBF886}"/>
              </a:ext>
            </a:extLst>
          </p:cNvPr>
          <p:cNvSpPr txBox="1">
            <a:spLocks/>
          </p:cNvSpPr>
          <p:nvPr/>
        </p:nvSpPr>
        <p:spPr>
          <a:xfrm>
            <a:off x="285316" y="4001298"/>
            <a:ext cx="4850465" cy="849483"/>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Dagens slides:</a:t>
            </a:r>
          </a:p>
          <a:p>
            <a:r>
              <a:rPr lang="da-DK" sz="3200" dirty="0">
                <a:hlinkClick r:id="rId6"/>
              </a:rPr>
              <a:t>vcpt.eucl.dk/forberedelse</a:t>
            </a:r>
            <a:endParaRPr lang="da-DK" sz="3200" dirty="0"/>
          </a:p>
        </p:txBody>
      </p:sp>
    </p:spTree>
    <p:extLst>
      <p:ext uri="{BB962C8B-B14F-4D97-AF65-F5344CB8AC3E}">
        <p14:creationId xmlns:p14="http://schemas.microsoft.com/office/powerpoint/2010/main" val="40695414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F42C0-397F-EAFE-4580-9CDDA18E75D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6038609-73A4-0249-CF97-7582A2304AC8}"/>
              </a:ext>
            </a:extLst>
          </p:cNvPr>
          <p:cNvSpPr>
            <a:spLocks noGrp="1"/>
          </p:cNvSpPr>
          <p:nvPr>
            <p:ph type="title"/>
          </p:nvPr>
        </p:nvSpPr>
        <p:spPr>
          <a:xfrm>
            <a:off x="838200" y="1792143"/>
            <a:ext cx="10515600" cy="1325563"/>
          </a:xfrm>
        </p:spPr>
        <p:txBody>
          <a:bodyPr/>
          <a:lstStyle/>
          <a:p>
            <a:pPr algn="ctr"/>
            <a:r>
              <a:rPr lang="da-DK" dirty="0"/>
              <a:t>Hvad er pensum?</a:t>
            </a:r>
          </a:p>
        </p:txBody>
      </p:sp>
      <p:pic>
        <p:nvPicPr>
          <p:cNvPr id="4" name="Billede 3">
            <a:extLst>
              <a:ext uri="{FF2B5EF4-FFF2-40B4-BE49-F238E27FC236}">
                <a16:creationId xmlns:a16="http://schemas.microsoft.com/office/drawing/2014/main" id="{AE4D9C63-7129-6798-5E88-600FBC1798C5}"/>
              </a:ext>
            </a:extLst>
          </p:cNvPr>
          <p:cNvPicPr>
            <a:picLocks noChangeAspect="1"/>
          </p:cNvPicPr>
          <p:nvPr/>
        </p:nvPicPr>
        <p:blipFill>
          <a:blip r:embed="rId2"/>
          <a:stretch>
            <a:fillRect/>
          </a:stretch>
        </p:blipFill>
        <p:spPr>
          <a:xfrm>
            <a:off x="0" y="5130095"/>
            <a:ext cx="12192000" cy="1727905"/>
          </a:xfrm>
          <a:prstGeom prst="rect">
            <a:avLst/>
          </a:prstGeom>
        </p:spPr>
      </p:pic>
    </p:spTree>
    <p:extLst>
      <p:ext uri="{BB962C8B-B14F-4D97-AF65-F5344CB8AC3E}">
        <p14:creationId xmlns:p14="http://schemas.microsoft.com/office/powerpoint/2010/main" val="29858124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34682881-1745-4A32-1221-A23C5B958904}"/>
              </a:ext>
            </a:extLst>
          </p:cNvPr>
          <p:cNvSpPr txBox="1">
            <a:spLocks/>
          </p:cNvSpPr>
          <p:nvPr/>
        </p:nvSpPr>
        <p:spPr>
          <a:xfrm>
            <a:off x="2922154" y="397453"/>
            <a:ext cx="7284028" cy="11773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2800" dirty="0"/>
              <a:t>Pensum starter med bekendtgørelsen</a:t>
            </a:r>
            <a:br>
              <a:rPr lang="da-DK" sz="2800" dirty="0"/>
            </a:br>
            <a:endParaRPr lang="da-DK" sz="2800" dirty="0"/>
          </a:p>
        </p:txBody>
      </p:sp>
    </p:spTree>
    <p:extLst>
      <p:ext uri="{BB962C8B-B14F-4D97-AF65-F5344CB8AC3E}">
        <p14:creationId xmlns:p14="http://schemas.microsoft.com/office/powerpoint/2010/main" val="28010402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A4144-9C3E-7720-8179-75E925912B0C}"/>
            </a:ext>
          </a:extLst>
        </p:cNvPr>
        <p:cNvGrpSpPr/>
        <p:nvPr/>
      </p:nvGrpSpPr>
      <p:grpSpPr>
        <a:xfrm>
          <a:off x="0" y="0"/>
          <a:ext cx="0" cy="0"/>
          <a:chOff x="0" y="0"/>
          <a:chExt cx="0" cy="0"/>
        </a:xfrm>
      </p:grpSpPr>
      <p:sp>
        <p:nvSpPr>
          <p:cNvPr id="5" name="Titel 1">
            <a:extLst>
              <a:ext uri="{FF2B5EF4-FFF2-40B4-BE49-F238E27FC236}">
                <a16:creationId xmlns:a16="http://schemas.microsoft.com/office/drawing/2014/main" id="{6F566517-F252-50D0-EA8A-25FEBF4F2213}"/>
              </a:ext>
            </a:extLst>
          </p:cNvPr>
          <p:cNvSpPr txBox="1">
            <a:spLocks/>
          </p:cNvSpPr>
          <p:nvPr/>
        </p:nvSpPr>
        <p:spPr>
          <a:xfrm>
            <a:off x="2922154" y="397453"/>
            <a:ext cx="7284028" cy="117734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3000" dirty="0"/>
              <a:t>Pensum starter med bekendtgørelsen</a:t>
            </a:r>
            <a:br>
              <a:rPr lang="da-DK" sz="3000" dirty="0"/>
            </a:br>
            <a:r>
              <a:rPr lang="da-DK" sz="3000" dirty="0" err="1"/>
              <a:t>Bekendtgørelsen</a:t>
            </a:r>
            <a:r>
              <a:rPr lang="da-DK" sz="3000" dirty="0"/>
              <a:t> starter med </a:t>
            </a:r>
            <a:r>
              <a:rPr lang="da-DK" sz="3000" dirty="0">
                <a:hlinkClick r:id="rId2"/>
              </a:rPr>
              <a:t>retsinformation.dk</a:t>
            </a:r>
            <a:r>
              <a:rPr lang="da-DK" sz="3000" dirty="0"/>
              <a:t> </a:t>
            </a:r>
          </a:p>
        </p:txBody>
      </p:sp>
    </p:spTree>
    <p:extLst>
      <p:ext uri="{BB962C8B-B14F-4D97-AF65-F5344CB8AC3E}">
        <p14:creationId xmlns:p14="http://schemas.microsoft.com/office/powerpoint/2010/main" val="1959960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D41AE-F14B-FC7A-8637-3E6DB5E7C46F}"/>
            </a:ext>
          </a:extLst>
        </p:cNvPr>
        <p:cNvGrpSpPr/>
        <p:nvPr/>
      </p:nvGrpSpPr>
      <p:grpSpPr>
        <a:xfrm>
          <a:off x="0" y="0"/>
          <a:ext cx="0" cy="0"/>
          <a:chOff x="0" y="0"/>
          <a:chExt cx="0" cy="0"/>
        </a:xfrm>
      </p:grpSpPr>
      <p:sp>
        <p:nvSpPr>
          <p:cNvPr id="5" name="Titel 1">
            <a:extLst>
              <a:ext uri="{FF2B5EF4-FFF2-40B4-BE49-F238E27FC236}">
                <a16:creationId xmlns:a16="http://schemas.microsoft.com/office/drawing/2014/main" id="{79D162D2-7BAB-AB04-C22D-86649011638F}"/>
              </a:ext>
            </a:extLst>
          </p:cNvPr>
          <p:cNvSpPr txBox="1">
            <a:spLocks/>
          </p:cNvSpPr>
          <p:nvPr/>
        </p:nvSpPr>
        <p:spPr>
          <a:xfrm>
            <a:off x="2922154" y="397453"/>
            <a:ext cx="7284028" cy="117734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3000" dirty="0"/>
              <a:t>Pensum starter med bekendtgørelsen</a:t>
            </a:r>
            <a:br>
              <a:rPr lang="da-DK" sz="3000" dirty="0"/>
            </a:br>
            <a:r>
              <a:rPr lang="da-DK" sz="3000" dirty="0" err="1"/>
              <a:t>Bekendtgørelsen</a:t>
            </a:r>
            <a:r>
              <a:rPr lang="da-DK" sz="3000" dirty="0"/>
              <a:t> starter med </a:t>
            </a:r>
            <a:r>
              <a:rPr lang="da-DK" sz="3000" dirty="0">
                <a:hlinkClick r:id="rId2"/>
              </a:rPr>
              <a:t>retsinformation.dk</a:t>
            </a:r>
            <a:r>
              <a:rPr lang="da-DK" sz="3000" dirty="0"/>
              <a:t> </a:t>
            </a:r>
          </a:p>
        </p:txBody>
      </p:sp>
      <p:pic>
        <p:nvPicPr>
          <p:cNvPr id="3" name="Billede 2">
            <a:extLst>
              <a:ext uri="{FF2B5EF4-FFF2-40B4-BE49-F238E27FC236}">
                <a16:creationId xmlns:a16="http://schemas.microsoft.com/office/drawing/2014/main" id="{45FE33D2-53BC-DD5B-0D42-71D25B5EB190}"/>
              </a:ext>
            </a:extLst>
          </p:cNvPr>
          <p:cNvPicPr>
            <a:picLocks noChangeAspect="1"/>
          </p:cNvPicPr>
          <p:nvPr/>
        </p:nvPicPr>
        <p:blipFill>
          <a:blip r:embed="rId3"/>
          <a:stretch>
            <a:fillRect/>
          </a:stretch>
        </p:blipFill>
        <p:spPr>
          <a:xfrm>
            <a:off x="2922154" y="1653308"/>
            <a:ext cx="7092492" cy="4715164"/>
          </a:xfrm>
          <a:prstGeom prst="rect">
            <a:avLst/>
          </a:prstGeom>
        </p:spPr>
      </p:pic>
    </p:spTree>
    <p:extLst>
      <p:ext uri="{BB962C8B-B14F-4D97-AF65-F5344CB8AC3E}">
        <p14:creationId xmlns:p14="http://schemas.microsoft.com/office/powerpoint/2010/main" val="19427236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0FE09-395F-6AB4-CA6B-EBE6AB7CB6DD}"/>
            </a:ext>
          </a:extLst>
        </p:cNvPr>
        <p:cNvGrpSpPr/>
        <p:nvPr/>
      </p:nvGrpSpPr>
      <p:grpSpPr>
        <a:xfrm>
          <a:off x="0" y="0"/>
          <a:ext cx="0" cy="0"/>
          <a:chOff x="0" y="0"/>
          <a:chExt cx="0" cy="0"/>
        </a:xfrm>
      </p:grpSpPr>
      <p:sp>
        <p:nvSpPr>
          <p:cNvPr id="5" name="Titel 1">
            <a:extLst>
              <a:ext uri="{FF2B5EF4-FFF2-40B4-BE49-F238E27FC236}">
                <a16:creationId xmlns:a16="http://schemas.microsoft.com/office/drawing/2014/main" id="{121441DE-D42E-AC1F-8855-F325862BABBA}"/>
              </a:ext>
            </a:extLst>
          </p:cNvPr>
          <p:cNvSpPr txBox="1">
            <a:spLocks/>
          </p:cNvSpPr>
          <p:nvPr/>
        </p:nvSpPr>
        <p:spPr>
          <a:xfrm>
            <a:off x="2922154" y="397453"/>
            <a:ext cx="7284028" cy="117734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3000" dirty="0"/>
              <a:t>Pensum starter med bekendtgørelsen</a:t>
            </a:r>
            <a:br>
              <a:rPr lang="da-DK" sz="3000" dirty="0"/>
            </a:br>
            <a:r>
              <a:rPr lang="da-DK" sz="3000" dirty="0" err="1"/>
              <a:t>Bekendtgørelsen</a:t>
            </a:r>
            <a:r>
              <a:rPr lang="da-DK" sz="3000" dirty="0"/>
              <a:t> starter med </a:t>
            </a:r>
            <a:r>
              <a:rPr lang="da-DK" sz="3000" dirty="0">
                <a:hlinkClick r:id="rId2"/>
              </a:rPr>
              <a:t>retsinformation.dk</a:t>
            </a:r>
            <a:r>
              <a:rPr lang="da-DK" sz="3000" dirty="0"/>
              <a:t> </a:t>
            </a:r>
          </a:p>
        </p:txBody>
      </p:sp>
      <p:pic>
        <p:nvPicPr>
          <p:cNvPr id="4" name="Billede 3">
            <a:extLst>
              <a:ext uri="{FF2B5EF4-FFF2-40B4-BE49-F238E27FC236}">
                <a16:creationId xmlns:a16="http://schemas.microsoft.com/office/drawing/2014/main" id="{FD257350-D259-BAA3-80B6-2495EC5F2EC1}"/>
              </a:ext>
            </a:extLst>
          </p:cNvPr>
          <p:cNvPicPr>
            <a:picLocks noChangeAspect="1"/>
          </p:cNvPicPr>
          <p:nvPr/>
        </p:nvPicPr>
        <p:blipFill>
          <a:blip r:embed="rId3"/>
          <a:stretch>
            <a:fillRect/>
          </a:stretch>
        </p:blipFill>
        <p:spPr>
          <a:xfrm>
            <a:off x="2752437" y="1537854"/>
            <a:ext cx="7453745" cy="4969163"/>
          </a:xfrm>
          <a:prstGeom prst="rect">
            <a:avLst/>
          </a:prstGeom>
        </p:spPr>
      </p:pic>
      <p:sp>
        <p:nvSpPr>
          <p:cNvPr id="6" name="Rektangel: afrundede hjørner 5">
            <a:extLst>
              <a:ext uri="{FF2B5EF4-FFF2-40B4-BE49-F238E27FC236}">
                <a16:creationId xmlns:a16="http://schemas.microsoft.com/office/drawing/2014/main" id="{27914035-CF9E-3FFF-2777-6A7AA453FE7C}"/>
              </a:ext>
            </a:extLst>
          </p:cNvPr>
          <p:cNvSpPr/>
          <p:nvPr/>
        </p:nvSpPr>
        <p:spPr>
          <a:xfrm>
            <a:off x="3405078" y="2912799"/>
            <a:ext cx="585031" cy="444619"/>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25764504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29CB0-B954-1CB8-1BA5-A8B109CEEFEC}"/>
            </a:ext>
          </a:extLst>
        </p:cNvPr>
        <p:cNvGrpSpPr/>
        <p:nvPr/>
      </p:nvGrpSpPr>
      <p:grpSpPr>
        <a:xfrm>
          <a:off x="0" y="0"/>
          <a:ext cx="0" cy="0"/>
          <a:chOff x="0" y="0"/>
          <a:chExt cx="0" cy="0"/>
        </a:xfrm>
      </p:grpSpPr>
      <p:sp>
        <p:nvSpPr>
          <p:cNvPr id="5" name="Titel 1">
            <a:extLst>
              <a:ext uri="{FF2B5EF4-FFF2-40B4-BE49-F238E27FC236}">
                <a16:creationId xmlns:a16="http://schemas.microsoft.com/office/drawing/2014/main" id="{00153953-94F0-6FE8-1451-156A7270F4BE}"/>
              </a:ext>
            </a:extLst>
          </p:cNvPr>
          <p:cNvSpPr txBox="1">
            <a:spLocks/>
          </p:cNvSpPr>
          <p:nvPr/>
        </p:nvSpPr>
        <p:spPr>
          <a:xfrm>
            <a:off x="2922154" y="397453"/>
            <a:ext cx="7284028" cy="117734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3000" dirty="0"/>
              <a:t>Pensum starter med bekendtgørelsen</a:t>
            </a:r>
            <a:br>
              <a:rPr lang="da-DK" sz="3000" dirty="0"/>
            </a:br>
            <a:r>
              <a:rPr lang="da-DK" sz="3000" dirty="0" err="1"/>
              <a:t>Bekendtgørelsen</a:t>
            </a:r>
            <a:r>
              <a:rPr lang="da-DK" sz="3000" dirty="0"/>
              <a:t> starter med </a:t>
            </a:r>
            <a:r>
              <a:rPr lang="da-DK" sz="3000" dirty="0">
                <a:hlinkClick r:id="rId2"/>
              </a:rPr>
              <a:t>retsinformation.dk</a:t>
            </a:r>
            <a:r>
              <a:rPr lang="da-DK" sz="3000" dirty="0"/>
              <a:t> </a:t>
            </a:r>
          </a:p>
        </p:txBody>
      </p:sp>
      <p:pic>
        <p:nvPicPr>
          <p:cNvPr id="3" name="Billede 2">
            <a:extLst>
              <a:ext uri="{FF2B5EF4-FFF2-40B4-BE49-F238E27FC236}">
                <a16:creationId xmlns:a16="http://schemas.microsoft.com/office/drawing/2014/main" id="{3D77622B-74B9-A7A4-2AA0-DAC3603B31DE}"/>
              </a:ext>
            </a:extLst>
          </p:cNvPr>
          <p:cNvPicPr>
            <a:picLocks noChangeAspect="1"/>
          </p:cNvPicPr>
          <p:nvPr/>
        </p:nvPicPr>
        <p:blipFill>
          <a:blip r:embed="rId3"/>
          <a:stretch>
            <a:fillRect/>
          </a:stretch>
        </p:blipFill>
        <p:spPr>
          <a:xfrm>
            <a:off x="2729346" y="1574801"/>
            <a:ext cx="7391236" cy="4942069"/>
          </a:xfrm>
          <a:prstGeom prst="rect">
            <a:avLst/>
          </a:prstGeom>
        </p:spPr>
      </p:pic>
      <p:sp>
        <p:nvSpPr>
          <p:cNvPr id="7" name="Rektangel: afrundede hjørner 6">
            <a:extLst>
              <a:ext uri="{FF2B5EF4-FFF2-40B4-BE49-F238E27FC236}">
                <a16:creationId xmlns:a16="http://schemas.microsoft.com/office/drawing/2014/main" id="{2ABFE5B6-DAC9-44B3-F334-A633E94BC0F2}"/>
              </a:ext>
            </a:extLst>
          </p:cNvPr>
          <p:cNvSpPr/>
          <p:nvPr/>
        </p:nvSpPr>
        <p:spPr>
          <a:xfrm>
            <a:off x="6308435" y="3842328"/>
            <a:ext cx="715819" cy="281708"/>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8" name="Lige pilforbindelse 7">
            <a:extLst>
              <a:ext uri="{FF2B5EF4-FFF2-40B4-BE49-F238E27FC236}">
                <a16:creationId xmlns:a16="http://schemas.microsoft.com/office/drawing/2014/main" id="{B53E7093-0872-481C-3BA8-7B602DBEC24D}"/>
              </a:ext>
            </a:extLst>
          </p:cNvPr>
          <p:cNvCxnSpPr>
            <a:cxnSpLocks/>
          </p:cNvCxnSpPr>
          <p:nvPr/>
        </p:nvCxnSpPr>
        <p:spPr>
          <a:xfrm flipH="1">
            <a:off x="7139709" y="2997200"/>
            <a:ext cx="4008582" cy="845128"/>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sp>
        <p:nvSpPr>
          <p:cNvPr id="11" name="Rektangel: afrundede hjørner 10">
            <a:extLst>
              <a:ext uri="{FF2B5EF4-FFF2-40B4-BE49-F238E27FC236}">
                <a16:creationId xmlns:a16="http://schemas.microsoft.com/office/drawing/2014/main" id="{690DC91E-9B8D-8A44-2F16-5FB417507A7D}"/>
              </a:ext>
            </a:extLst>
          </p:cNvPr>
          <p:cNvSpPr/>
          <p:nvPr/>
        </p:nvSpPr>
        <p:spPr>
          <a:xfrm>
            <a:off x="5347855" y="4124036"/>
            <a:ext cx="3094181" cy="221673"/>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12" name="Lige pilforbindelse 11">
            <a:extLst>
              <a:ext uri="{FF2B5EF4-FFF2-40B4-BE49-F238E27FC236}">
                <a16:creationId xmlns:a16="http://schemas.microsoft.com/office/drawing/2014/main" id="{043EF6C9-C565-DB16-0AE6-973608EF019B}"/>
              </a:ext>
            </a:extLst>
          </p:cNvPr>
          <p:cNvCxnSpPr>
            <a:cxnSpLocks/>
          </p:cNvCxnSpPr>
          <p:nvPr/>
        </p:nvCxnSpPr>
        <p:spPr>
          <a:xfrm flipH="1">
            <a:off x="8548255" y="3371273"/>
            <a:ext cx="2669309" cy="752763"/>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8797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afrundede hjørner 6">
            <a:extLst>
              <a:ext uri="{FF2B5EF4-FFF2-40B4-BE49-F238E27FC236}">
                <a16:creationId xmlns:a16="http://schemas.microsoft.com/office/drawing/2014/main" id="{611227BA-C213-3D52-F12A-2667984A3DD0}"/>
              </a:ext>
            </a:extLst>
          </p:cNvPr>
          <p:cNvSpPr/>
          <p:nvPr/>
        </p:nvSpPr>
        <p:spPr>
          <a:xfrm>
            <a:off x="341491" y="268468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 name="Titel 1">
            <a:extLst>
              <a:ext uri="{FF2B5EF4-FFF2-40B4-BE49-F238E27FC236}">
                <a16:creationId xmlns:a16="http://schemas.microsoft.com/office/drawing/2014/main" id="{1F58F728-6E93-CBCB-8192-9BA9D9EF73D0}"/>
              </a:ext>
            </a:extLst>
          </p:cNvPr>
          <p:cNvSpPr txBox="1">
            <a:spLocks/>
          </p:cNvSpPr>
          <p:nvPr/>
        </p:nvSpPr>
        <p:spPr>
          <a:xfrm>
            <a:off x="439976" y="245296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Tid til læreforberedelse</a:t>
            </a:r>
          </a:p>
        </p:txBody>
      </p:sp>
      <p:sp>
        <p:nvSpPr>
          <p:cNvPr id="2" name="Titel 1">
            <a:extLst>
              <a:ext uri="{FF2B5EF4-FFF2-40B4-BE49-F238E27FC236}">
                <a16:creationId xmlns:a16="http://schemas.microsoft.com/office/drawing/2014/main" id="{7BC3C201-898B-1ED5-65F9-55BE7957E4DE}"/>
              </a:ext>
            </a:extLst>
          </p:cNvPr>
          <p:cNvSpPr>
            <a:spLocks noGrp="1"/>
          </p:cNvSpPr>
          <p:nvPr>
            <p:ph type="ctrTitle"/>
          </p:nvPr>
        </p:nvSpPr>
        <p:spPr>
          <a:xfrm>
            <a:off x="264836" y="167962"/>
            <a:ext cx="11662327" cy="999177"/>
          </a:xfrm>
        </p:spPr>
        <p:txBody>
          <a:bodyPr>
            <a:normAutofit/>
          </a:bodyPr>
          <a:lstStyle/>
          <a:p>
            <a:r>
              <a:rPr lang="da-DK" sz="3000" dirty="0"/>
              <a:t>Kan AI lave nyt undervisningsmateriale?</a:t>
            </a:r>
          </a:p>
        </p:txBody>
      </p:sp>
    </p:spTree>
    <p:extLst>
      <p:ext uri="{BB962C8B-B14F-4D97-AF65-F5344CB8AC3E}">
        <p14:creationId xmlns:p14="http://schemas.microsoft.com/office/powerpoint/2010/main" val="4078206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066E1-2D34-4E52-24BE-7A2EE4AFD170}"/>
            </a:ext>
          </a:extLst>
        </p:cNvPr>
        <p:cNvGrpSpPr/>
        <p:nvPr/>
      </p:nvGrpSpPr>
      <p:grpSpPr>
        <a:xfrm>
          <a:off x="0" y="0"/>
          <a:ext cx="0" cy="0"/>
          <a:chOff x="0" y="0"/>
          <a:chExt cx="0" cy="0"/>
        </a:xfrm>
      </p:grpSpPr>
      <p:sp>
        <p:nvSpPr>
          <p:cNvPr id="5" name="Titel 1">
            <a:extLst>
              <a:ext uri="{FF2B5EF4-FFF2-40B4-BE49-F238E27FC236}">
                <a16:creationId xmlns:a16="http://schemas.microsoft.com/office/drawing/2014/main" id="{6A0A81F3-10B5-B5CE-4652-6D8BD932BD73}"/>
              </a:ext>
            </a:extLst>
          </p:cNvPr>
          <p:cNvSpPr txBox="1">
            <a:spLocks/>
          </p:cNvSpPr>
          <p:nvPr/>
        </p:nvSpPr>
        <p:spPr>
          <a:xfrm>
            <a:off x="2922154" y="397453"/>
            <a:ext cx="7284028" cy="117734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3000" dirty="0"/>
              <a:t>Pensum starter med bekendtgørelsen</a:t>
            </a:r>
            <a:br>
              <a:rPr lang="da-DK" sz="3000" dirty="0"/>
            </a:br>
            <a:r>
              <a:rPr lang="da-DK" sz="3000" dirty="0" err="1"/>
              <a:t>Bekendtgørelsen</a:t>
            </a:r>
            <a:r>
              <a:rPr lang="da-DK" sz="3000" dirty="0"/>
              <a:t> starter med </a:t>
            </a:r>
            <a:r>
              <a:rPr lang="da-DK" sz="3000" dirty="0">
                <a:hlinkClick r:id="rId2"/>
              </a:rPr>
              <a:t>retsinformation.dk</a:t>
            </a:r>
            <a:r>
              <a:rPr lang="da-DK" sz="3000" dirty="0"/>
              <a:t> </a:t>
            </a:r>
          </a:p>
        </p:txBody>
      </p:sp>
      <p:pic>
        <p:nvPicPr>
          <p:cNvPr id="7" name="Billede 6">
            <a:extLst>
              <a:ext uri="{FF2B5EF4-FFF2-40B4-BE49-F238E27FC236}">
                <a16:creationId xmlns:a16="http://schemas.microsoft.com/office/drawing/2014/main" id="{51AE003F-CA03-3F8C-5EEE-F31C2F8574BE}"/>
              </a:ext>
            </a:extLst>
          </p:cNvPr>
          <p:cNvPicPr>
            <a:picLocks noChangeAspect="1"/>
          </p:cNvPicPr>
          <p:nvPr/>
        </p:nvPicPr>
        <p:blipFill>
          <a:blip r:embed="rId3"/>
          <a:stretch>
            <a:fillRect/>
          </a:stretch>
        </p:blipFill>
        <p:spPr>
          <a:xfrm>
            <a:off x="4349356" y="1574801"/>
            <a:ext cx="7470198" cy="4981985"/>
          </a:xfrm>
          <a:prstGeom prst="rect">
            <a:avLst/>
          </a:prstGeom>
        </p:spPr>
      </p:pic>
    </p:spTree>
    <p:extLst>
      <p:ext uri="{BB962C8B-B14F-4D97-AF65-F5344CB8AC3E}">
        <p14:creationId xmlns:p14="http://schemas.microsoft.com/office/powerpoint/2010/main" val="29618016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FBA7E-12F8-5B3B-CE4F-93D1EAFBDED8}"/>
            </a:ext>
          </a:extLst>
        </p:cNvPr>
        <p:cNvGrpSpPr/>
        <p:nvPr/>
      </p:nvGrpSpPr>
      <p:grpSpPr>
        <a:xfrm>
          <a:off x="0" y="0"/>
          <a:ext cx="0" cy="0"/>
          <a:chOff x="0" y="0"/>
          <a:chExt cx="0" cy="0"/>
        </a:xfrm>
      </p:grpSpPr>
      <p:sp>
        <p:nvSpPr>
          <p:cNvPr id="5" name="Titel 1">
            <a:extLst>
              <a:ext uri="{FF2B5EF4-FFF2-40B4-BE49-F238E27FC236}">
                <a16:creationId xmlns:a16="http://schemas.microsoft.com/office/drawing/2014/main" id="{62C8662D-028D-84FF-B7F6-2912105213D2}"/>
              </a:ext>
            </a:extLst>
          </p:cNvPr>
          <p:cNvSpPr txBox="1">
            <a:spLocks/>
          </p:cNvSpPr>
          <p:nvPr/>
        </p:nvSpPr>
        <p:spPr>
          <a:xfrm>
            <a:off x="2922154" y="397453"/>
            <a:ext cx="7284028" cy="117734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3000" dirty="0"/>
              <a:t>Pensum starter med bekendtgørelsen</a:t>
            </a:r>
            <a:br>
              <a:rPr lang="da-DK" sz="3000" dirty="0"/>
            </a:br>
            <a:r>
              <a:rPr lang="da-DK" sz="3000" dirty="0" err="1"/>
              <a:t>Bekendtgørelsen</a:t>
            </a:r>
            <a:r>
              <a:rPr lang="da-DK" sz="3000" dirty="0"/>
              <a:t> starter med </a:t>
            </a:r>
            <a:r>
              <a:rPr lang="da-DK" sz="3000" dirty="0">
                <a:hlinkClick r:id="rId2"/>
              </a:rPr>
              <a:t>retsinformation.dk</a:t>
            </a:r>
            <a:r>
              <a:rPr lang="da-DK" sz="3000" dirty="0"/>
              <a:t> </a:t>
            </a:r>
          </a:p>
        </p:txBody>
      </p:sp>
      <p:pic>
        <p:nvPicPr>
          <p:cNvPr id="7" name="Billede 6">
            <a:extLst>
              <a:ext uri="{FF2B5EF4-FFF2-40B4-BE49-F238E27FC236}">
                <a16:creationId xmlns:a16="http://schemas.microsoft.com/office/drawing/2014/main" id="{0AC73095-DB57-C94B-B1FB-685FB2427826}"/>
              </a:ext>
            </a:extLst>
          </p:cNvPr>
          <p:cNvPicPr>
            <a:picLocks noChangeAspect="1"/>
          </p:cNvPicPr>
          <p:nvPr/>
        </p:nvPicPr>
        <p:blipFill>
          <a:blip r:embed="rId3"/>
          <a:stretch>
            <a:fillRect/>
          </a:stretch>
        </p:blipFill>
        <p:spPr>
          <a:xfrm>
            <a:off x="4349356" y="1574801"/>
            <a:ext cx="7470198" cy="4981985"/>
          </a:xfrm>
          <a:prstGeom prst="rect">
            <a:avLst/>
          </a:prstGeom>
        </p:spPr>
      </p:pic>
      <p:sp>
        <p:nvSpPr>
          <p:cNvPr id="2" name="Titel 1">
            <a:extLst>
              <a:ext uri="{FF2B5EF4-FFF2-40B4-BE49-F238E27FC236}">
                <a16:creationId xmlns:a16="http://schemas.microsoft.com/office/drawing/2014/main" id="{57C7BA77-D20A-85BC-5399-2A704FC86FC0}"/>
              </a:ext>
            </a:extLst>
          </p:cNvPr>
          <p:cNvSpPr txBox="1">
            <a:spLocks/>
          </p:cNvSpPr>
          <p:nvPr/>
        </p:nvSpPr>
        <p:spPr>
          <a:xfrm>
            <a:off x="492990" y="1639745"/>
            <a:ext cx="2919846" cy="15698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da-DK" sz="2000" dirty="0"/>
            </a:br>
            <a:r>
              <a:rPr lang="da-DK" sz="2000" dirty="0"/>
              <a:t>Inddelinger:</a:t>
            </a:r>
          </a:p>
          <a:p>
            <a:r>
              <a:rPr lang="da-DK" sz="2000" b="1" dirty="0"/>
              <a:t>§</a:t>
            </a:r>
            <a:r>
              <a:rPr lang="da-DK" sz="2000" dirty="0"/>
              <a:t> Paragraf</a:t>
            </a:r>
          </a:p>
          <a:p>
            <a:r>
              <a:rPr lang="da-DK" sz="2000" dirty="0"/>
              <a:t>         </a:t>
            </a:r>
            <a:r>
              <a:rPr lang="da-DK" sz="2000" b="1" dirty="0"/>
              <a:t>Stk.</a:t>
            </a:r>
            <a:r>
              <a:rPr lang="da-DK" sz="2000" dirty="0"/>
              <a:t> Stykke</a:t>
            </a:r>
          </a:p>
          <a:p>
            <a:r>
              <a:rPr lang="da-DK" sz="2000" dirty="0"/>
              <a:t>                     </a:t>
            </a:r>
            <a:r>
              <a:rPr lang="da-DK" sz="2000" b="1" dirty="0"/>
              <a:t>Nr.</a:t>
            </a:r>
            <a:r>
              <a:rPr lang="da-DK" sz="2000" dirty="0"/>
              <a:t>  Nummer</a:t>
            </a:r>
          </a:p>
          <a:p>
            <a:endParaRPr lang="da-DK" sz="2000" dirty="0"/>
          </a:p>
        </p:txBody>
      </p:sp>
      <p:sp>
        <p:nvSpPr>
          <p:cNvPr id="3" name="Rektangel: afrundede hjørner 2">
            <a:extLst>
              <a:ext uri="{FF2B5EF4-FFF2-40B4-BE49-F238E27FC236}">
                <a16:creationId xmlns:a16="http://schemas.microsoft.com/office/drawing/2014/main" id="{F60CBFCC-D19C-0374-CEF6-6F7BE0A66723}"/>
              </a:ext>
            </a:extLst>
          </p:cNvPr>
          <p:cNvSpPr/>
          <p:nvPr/>
        </p:nvSpPr>
        <p:spPr>
          <a:xfrm>
            <a:off x="372446" y="1741055"/>
            <a:ext cx="2707881" cy="1357745"/>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12427608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B416F-CC18-3248-B529-391127D0D696}"/>
            </a:ext>
          </a:extLst>
        </p:cNvPr>
        <p:cNvGrpSpPr/>
        <p:nvPr/>
      </p:nvGrpSpPr>
      <p:grpSpPr>
        <a:xfrm>
          <a:off x="0" y="0"/>
          <a:ext cx="0" cy="0"/>
          <a:chOff x="0" y="0"/>
          <a:chExt cx="0" cy="0"/>
        </a:xfrm>
      </p:grpSpPr>
      <p:sp>
        <p:nvSpPr>
          <p:cNvPr id="5" name="Titel 1">
            <a:extLst>
              <a:ext uri="{FF2B5EF4-FFF2-40B4-BE49-F238E27FC236}">
                <a16:creationId xmlns:a16="http://schemas.microsoft.com/office/drawing/2014/main" id="{85865F7A-D33D-48B0-14D4-F55D4FD24797}"/>
              </a:ext>
            </a:extLst>
          </p:cNvPr>
          <p:cNvSpPr txBox="1">
            <a:spLocks/>
          </p:cNvSpPr>
          <p:nvPr/>
        </p:nvSpPr>
        <p:spPr>
          <a:xfrm>
            <a:off x="2922154" y="397453"/>
            <a:ext cx="7284028" cy="117734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3000" dirty="0"/>
              <a:t>Pensum starter med bekendtgørelsen</a:t>
            </a:r>
            <a:br>
              <a:rPr lang="da-DK" sz="3000" dirty="0"/>
            </a:br>
            <a:r>
              <a:rPr lang="da-DK" sz="3000" dirty="0" err="1"/>
              <a:t>Bekendtgørelsen</a:t>
            </a:r>
            <a:r>
              <a:rPr lang="da-DK" sz="3000" dirty="0"/>
              <a:t> starter med </a:t>
            </a:r>
            <a:r>
              <a:rPr lang="da-DK" sz="3000" dirty="0">
                <a:hlinkClick r:id="rId2"/>
              </a:rPr>
              <a:t>retsinformation.dk</a:t>
            </a:r>
            <a:r>
              <a:rPr lang="da-DK" sz="3000" dirty="0"/>
              <a:t> </a:t>
            </a:r>
          </a:p>
        </p:txBody>
      </p:sp>
      <p:pic>
        <p:nvPicPr>
          <p:cNvPr id="7" name="Billede 6">
            <a:extLst>
              <a:ext uri="{FF2B5EF4-FFF2-40B4-BE49-F238E27FC236}">
                <a16:creationId xmlns:a16="http://schemas.microsoft.com/office/drawing/2014/main" id="{10998C49-79EA-ADCA-DAE0-B8540E85A21A}"/>
              </a:ext>
            </a:extLst>
          </p:cNvPr>
          <p:cNvPicPr>
            <a:picLocks noChangeAspect="1"/>
          </p:cNvPicPr>
          <p:nvPr/>
        </p:nvPicPr>
        <p:blipFill>
          <a:blip r:embed="rId3"/>
          <a:stretch>
            <a:fillRect/>
          </a:stretch>
        </p:blipFill>
        <p:spPr>
          <a:xfrm>
            <a:off x="4349356" y="1574801"/>
            <a:ext cx="7470198" cy="4981985"/>
          </a:xfrm>
          <a:prstGeom prst="rect">
            <a:avLst/>
          </a:prstGeom>
        </p:spPr>
      </p:pic>
      <p:sp>
        <p:nvSpPr>
          <p:cNvPr id="2" name="Titel 1">
            <a:extLst>
              <a:ext uri="{FF2B5EF4-FFF2-40B4-BE49-F238E27FC236}">
                <a16:creationId xmlns:a16="http://schemas.microsoft.com/office/drawing/2014/main" id="{BE39C19C-60C0-8340-D5DA-2BF50CDB59C6}"/>
              </a:ext>
            </a:extLst>
          </p:cNvPr>
          <p:cNvSpPr txBox="1">
            <a:spLocks/>
          </p:cNvSpPr>
          <p:nvPr/>
        </p:nvSpPr>
        <p:spPr>
          <a:xfrm>
            <a:off x="492990" y="1639745"/>
            <a:ext cx="2919846" cy="15698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da-DK" sz="2000" dirty="0"/>
            </a:br>
            <a:r>
              <a:rPr lang="da-DK" sz="2000" dirty="0"/>
              <a:t>Inddelinger:</a:t>
            </a:r>
          </a:p>
          <a:p>
            <a:r>
              <a:rPr lang="da-DK" sz="2000" b="1" dirty="0"/>
              <a:t>§</a:t>
            </a:r>
            <a:r>
              <a:rPr lang="da-DK" sz="2000" dirty="0"/>
              <a:t> Paragraf</a:t>
            </a:r>
          </a:p>
          <a:p>
            <a:r>
              <a:rPr lang="da-DK" sz="2000" dirty="0"/>
              <a:t>         </a:t>
            </a:r>
            <a:r>
              <a:rPr lang="da-DK" sz="2000" b="1" dirty="0"/>
              <a:t>Stk.</a:t>
            </a:r>
            <a:r>
              <a:rPr lang="da-DK" sz="2000" dirty="0"/>
              <a:t> Stykke</a:t>
            </a:r>
          </a:p>
          <a:p>
            <a:r>
              <a:rPr lang="da-DK" sz="2000" dirty="0"/>
              <a:t>                     </a:t>
            </a:r>
            <a:r>
              <a:rPr lang="da-DK" sz="2000" b="1" dirty="0"/>
              <a:t>Nr.</a:t>
            </a:r>
            <a:r>
              <a:rPr lang="da-DK" sz="2000" dirty="0"/>
              <a:t>  Nummer</a:t>
            </a:r>
          </a:p>
          <a:p>
            <a:endParaRPr lang="da-DK" sz="2000" dirty="0"/>
          </a:p>
        </p:txBody>
      </p:sp>
      <p:sp>
        <p:nvSpPr>
          <p:cNvPr id="3" name="Rektangel: afrundede hjørner 2">
            <a:extLst>
              <a:ext uri="{FF2B5EF4-FFF2-40B4-BE49-F238E27FC236}">
                <a16:creationId xmlns:a16="http://schemas.microsoft.com/office/drawing/2014/main" id="{7C701AB7-6CE2-CAF1-6144-45D240F83E42}"/>
              </a:ext>
            </a:extLst>
          </p:cNvPr>
          <p:cNvSpPr/>
          <p:nvPr/>
        </p:nvSpPr>
        <p:spPr>
          <a:xfrm>
            <a:off x="372446" y="1741055"/>
            <a:ext cx="2707881" cy="1357745"/>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 name="Titel 1">
            <a:extLst>
              <a:ext uri="{FF2B5EF4-FFF2-40B4-BE49-F238E27FC236}">
                <a16:creationId xmlns:a16="http://schemas.microsoft.com/office/drawing/2014/main" id="{90667864-9DA2-7E7B-4BE7-F9C1FE318446}"/>
              </a:ext>
            </a:extLst>
          </p:cNvPr>
          <p:cNvSpPr txBox="1">
            <a:spLocks/>
          </p:cNvSpPr>
          <p:nvPr/>
        </p:nvSpPr>
        <p:spPr>
          <a:xfrm>
            <a:off x="571498" y="3343853"/>
            <a:ext cx="3958937" cy="32129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dirty="0"/>
              <a:t>Indholdsfortegnelse:</a:t>
            </a:r>
          </a:p>
          <a:p>
            <a:r>
              <a:rPr lang="da-DK" sz="2000" b="1" dirty="0"/>
              <a:t>§1 </a:t>
            </a:r>
            <a:r>
              <a:rPr lang="da-DK" sz="2000" dirty="0"/>
              <a:t>– Formål og opdeling</a:t>
            </a:r>
          </a:p>
          <a:p>
            <a:r>
              <a:rPr lang="da-DK" sz="2000" b="1" dirty="0"/>
              <a:t>§2 </a:t>
            </a:r>
            <a:r>
              <a:rPr lang="da-DK" sz="2000" dirty="0"/>
              <a:t>– Varighed</a:t>
            </a:r>
          </a:p>
          <a:p>
            <a:r>
              <a:rPr lang="da-DK" sz="2000" b="1" dirty="0"/>
              <a:t>§3 </a:t>
            </a:r>
            <a:r>
              <a:rPr lang="da-DK" sz="2000" dirty="0"/>
              <a:t>– Kompetencer Grundforløb</a:t>
            </a:r>
          </a:p>
          <a:p>
            <a:r>
              <a:rPr lang="da-DK" sz="2000" b="1" dirty="0"/>
              <a:t>§4 </a:t>
            </a:r>
            <a:r>
              <a:rPr lang="da-DK" sz="2000" dirty="0"/>
              <a:t>– Kompetencer Hovedforløb</a:t>
            </a:r>
          </a:p>
          <a:p>
            <a:r>
              <a:rPr lang="da-DK" sz="2000" b="1" dirty="0"/>
              <a:t>§5 </a:t>
            </a:r>
            <a:r>
              <a:rPr lang="da-DK" sz="2000" dirty="0"/>
              <a:t>– …</a:t>
            </a:r>
          </a:p>
          <a:p>
            <a:r>
              <a:rPr lang="da-DK" sz="2000" b="1" dirty="0"/>
              <a:t>§6 </a:t>
            </a:r>
            <a:r>
              <a:rPr lang="da-DK" sz="2000" dirty="0"/>
              <a:t>– Afsluttende prøve</a:t>
            </a:r>
          </a:p>
          <a:p>
            <a:r>
              <a:rPr lang="da-DK" sz="2000" b="1" dirty="0"/>
              <a:t>§7 </a:t>
            </a:r>
            <a:r>
              <a:rPr lang="da-DK" sz="2000" dirty="0"/>
              <a:t>– …</a:t>
            </a:r>
          </a:p>
          <a:p>
            <a:r>
              <a:rPr lang="da-DK" sz="2000" b="1" dirty="0"/>
              <a:t>§8 </a:t>
            </a:r>
            <a:r>
              <a:rPr lang="da-DK" sz="2000" dirty="0"/>
              <a:t>– …</a:t>
            </a:r>
          </a:p>
          <a:p>
            <a:endParaRPr lang="da-DK" sz="2000" dirty="0"/>
          </a:p>
        </p:txBody>
      </p:sp>
      <p:sp>
        <p:nvSpPr>
          <p:cNvPr id="6" name="Rektangel: afrundede hjørner 5">
            <a:extLst>
              <a:ext uri="{FF2B5EF4-FFF2-40B4-BE49-F238E27FC236}">
                <a16:creationId xmlns:a16="http://schemas.microsoft.com/office/drawing/2014/main" id="{D7E0088E-744B-03D4-4087-904CDF5C9068}"/>
              </a:ext>
            </a:extLst>
          </p:cNvPr>
          <p:cNvSpPr/>
          <p:nvPr/>
        </p:nvSpPr>
        <p:spPr>
          <a:xfrm>
            <a:off x="446337" y="3449782"/>
            <a:ext cx="3534536" cy="2849418"/>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23968415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A7980-1E20-0809-205B-C444A37202FE}"/>
            </a:ext>
          </a:extLst>
        </p:cNvPr>
        <p:cNvGrpSpPr/>
        <p:nvPr/>
      </p:nvGrpSpPr>
      <p:grpSpPr>
        <a:xfrm>
          <a:off x="0" y="0"/>
          <a:ext cx="0" cy="0"/>
          <a:chOff x="0" y="0"/>
          <a:chExt cx="0" cy="0"/>
        </a:xfrm>
      </p:grpSpPr>
      <p:sp>
        <p:nvSpPr>
          <p:cNvPr id="5" name="Titel 1">
            <a:extLst>
              <a:ext uri="{FF2B5EF4-FFF2-40B4-BE49-F238E27FC236}">
                <a16:creationId xmlns:a16="http://schemas.microsoft.com/office/drawing/2014/main" id="{CC0C422B-E144-34C1-C782-9F37F236DCC0}"/>
              </a:ext>
            </a:extLst>
          </p:cNvPr>
          <p:cNvSpPr txBox="1">
            <a:spLocks/>
          </p:cNvSpPr>
          <p:nvPr/>
        </p:nvSpPr>
        <p:spPr>
          <a:xfrm>
            <a:off x="2922154" y="397453"/>
            <a:ext cx="7284028" cy="117734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3000" dirty="0"/>
              <a:t>Pensum starter med bekendtgørelsen</a:t>
            </a:r>
            <a:br>
              <a:rPr lang="da-DK" sz="3000" dirty="0"/>
            </a:br>
            <a:r>
              <a:rPr lang="da-DK" sz="3000" dirty="0" err="1"/>
              <a:t>Bekendtgørelsen</a:t>
            </a:r>
            <a:r>
              <a:rPr lang="da-DK" sz="3000" dirty="0"/>
              <a:t> starter med </a:t>
            </a:r>
            <a:r>
              <a:rPr lang="da-DK" sz="3000" dirty="0">
                <a:hlinkClick r:id="rId2"/>
              </a:rPr>
              <a:t>retsinformation.dk</a:t>
            </a:r>
            <a:r>
              <a:rPr lang="da-DK" sz="3000" dirty="0"/>
              <a:t> </a:t>
            </a:r>
          </a:p>
        </p:txBody>
      </p:sp>
      <p:sp>
        <p:nvSpPr>
          <p:cNvPr id="4" name="Titel 1">
            <a:extLst>
              <a:ext uri="{FF2B5EF4-FFF2-40B4-BE49-F238E27FC236}">
                <a16:creationId xmlns:a16="http://schemas.microsoft.com/office/drawing/2014/main" id="{1F48A0B1-2048-B3EE-5DBE-CC5E1779EEF6}"/>
              </a:ext>
            </a:extLst>
          </p:cNvPr>
          <p:cNvSpPr txBox="1">
            <a:spLocks/>
          </p:cNvSpPr>
          <p:nvPr/>
        </p:nvSpPr>
        <p:spPr>
          <a:xfrm>
            <a:off x="442189" y="1320800"/>
            <a:ext cx="2350656" cy="80253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2000" dirty="0"/>
          </a:p>
          <a:p>
            <a:r>
              <a:rPr lang="da-DK" sz="2000" b="1" dirty="0"/>
              <a:t>§6 </a:t>
            </a:r>
            <a:r>
              <a:rPr lang="da-DK" sz="2000" dirty="0"/>
              <a:t>– Afsluttende prøve</a:t>
            </a:r>
          </a:p>
          <a:p>
            <a:endParaRPr lang="da-DK" sz="2000" dirty="0"/>
          </a:p>
        </p:txBody>
      </p:sp>
      <p:sp>
        <p:nvSpPr>
          <p:cNvPr id="6" name="Rektangel: afrundede hjørner 5">
            <a:extLst>
              <a:ext uri="{FF2B5EF4-FFF2-40B4-BE49-F238E27FC236}">
                <a16:creationId xmlns:a16="http://schemas.microsoft.com/office/drawing/2014/main" id="{50ECA149-A195-A2A5-F8A2-6DDF7FFC206F}"/>
              </a:ext>
            </a:extLst>
          </p:cNvPr>
          <p:cNvSpPr/>
          <p:nvPr/>
        </p:nvSpPr>
        <p:spPr>
          <a:xfrm>
            <a:off x="437099" y="1500909"/>
            <a:ext cx="2350656" cy="434109"/>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1" name="Billede 10">
            <a:extLst>
              <a:ext uri="{FF2B5EF4-FFF2-40B4-BE49-F238E27FC236}">
                <a16:creationId xmlns:a16="http://schemas.microsoft.com/office/drawing/2014/main" id="{31F01458-7032-3062-AD2F-C442DDF117A8}"/>
              </a:ext>
            </a:extLst>
          </p:cNvPr>
          <p:cNvPicPr>
            <a:picLocks noChangeAspect="1"/>
          </p:cNvPicPr>
          <p:nvPr/>
        </p:nvPicPr>
        <p:blipFill>
          <a:blip r:embed="rId3"/>
          <a:stretch>
            <a:fillRect/>
          </a:stretch>
        </p:blipFill>
        <p:spPr>
          <a:xfrm>
            <a:off x="3696619" y="1574801"/>
            <a:ext cx="7651956" cy="5098473"/>
          </a:xfrm>
          <a:prstGeom prst="rect">
            <a:avLst/>
          </a:prstGeom>
        </p:spPr>
      </p:pic>
      <p:sp>
        <p:nvSpPr>
          <p:cNvPr id="36" name="Rektangel: afrundede hjørner 35">
            <a:extLst>
              <a:ext uri="{FF2B5EF4-FFF2-40B4-BE49-F238E27FC236}">
                <a16:creationId xmlns:a16="http://schemas.microsoft.com/office/drawing/2014/main" id="{B9C99CC4-667C-F441-9136-8A7FA964DF60}"/>
              </a:ext>
            </a:extLst>
          </p:cNvPr>
          <p:cNvSpPr/>
          <p:nvPr/>
        </p:nvSpPr>
        <p:spPr>
          <a:xfrm>
            <a:off x="7932408" y="2692400"/>
            <a:ext cx="791337" cy="272473"/>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7" name="Rektangel: afrundede hjørner 36">
            <a:extLst>
              <a:ext uri="{FF2B5EF4-FFF2-40B4-BE49-F238E27FC236}">
                <a16:creationId xmlns:a16="http://schemas.microsoft.com/office/drawing/2014/main" id="{5278076D-9752-78BE-6519-FCC5E547244D}"/>
              </a:ext>
            </a:extLst>
          </p:cNvPr>
          <p:cNvSpPr/>
          <p:nvPr/>
        </p:nvSpPr>
        <p:spPr>
          <a:xfrm>
            <a:off x="6096001" y="2964873"/>
            <a:ext cx="212436" cy="217054"/>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11512767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C0A4E-25D2-3875-49AB-E2ECDA1ACC7A}"/>
            </a:ext>
          </a:extLst>
        </p:cNvPr>
        <p:cNvGrpSpPr/>
        <p:nvPr/>
      </p:nvGrpSpPr>
      <p:grpSpPr>
        <a:xfrm>
          <a:off x="0" y="0"/>
          <a:ext cx="0" cy="0"/>
          <a:chOff x="0" y="0"/>
          <a:chExt cx="0" cy="0"/>
        </a:xfrm>
      </p:grpSpPr>
      <p:sp>
        <p:nvSpPr>
          <p:cNvPr id="5" name="Titel 1">
            <a:extLst>
              <a:ext uri="{FF2B5EF4-FFF2-40B4-BE49-F238E27FC236}">
                <a16:creationId xmlns:a16="http://schemas.microsoft.com/office/drawing/2014/main" id="{39735E8D-E221-D5B6-D4DF-AA0E3C221354}"/>
              </a:ext>
            </a:extLst>
          </p:cNvPr>
          <p:cNvSpPr txBox="1">
            <a:spLocks/>
          </p:cNvSpPr>
          <p:nvPr/>
        </p:nvSpPr>
        <p:spPr>
          <a:xfrm>
            <a:off x="2922154" y="397453"/>
            <a:ext cx="7284028" cy="117734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3000" dirty="0"/>
              <a:t>Pensum starter med bekendtgørelsen</a:t>
            </a:r>
            <a:br>
              <a:rPr lang="da-DK" sz="3000" dirty="0"/>
            </a:br>
            <a:r>
              <a:rPr lang="da-DK" sz="3000" dirty="0" err="1"/>
              <a:t>Bekendtgørelsen</a:t>
            </a:r>
            <a:r>
              <a:rPr lang="da-DK" sz="3000" dirty="0"/>
              <a:t> starter med </a:t>
            </a:r>
            <a:r>
              <a:rPr lang="da-DK" sz="3000" dirty="0">
                <a:hlinkClick r:id="rId2"/>
              </a:rPr>
              <a:t>retsinformation.dk</a:t>
            </a:r>
            <a:r>
              <a:rPr lang="da-DK" sz="3000" dirty="0"/>
              <a:t> </a:t>
            </a:r>
          </a:p>
        </p:txBody>
      </p:sp>
      <p:sp>
        <p:nvSpPr>
          <p:cNvPr id="4" name="Titel 1">
            <a:extLst>
              <a:ext uri="{FF2B5EF4-FFF2-40B4-BE49-F238E27FC236}">
                <a16:creationId xmlns:a16="http://schemas.microsoft.com/office/drawing/2014/main" id="{8573F9CD-ABEC-E1B6-EAED-94EF85D2217E}"/>
              </a:ext>
            </a:extLst>
          </p:cNvPr>
          <p:cNvSpPr txBox="1">
            <a:spLocks/>
          </p:cNvSpPr>
          <p:nvPr/>
        </p:nvSpPr>
        <p:spPr>
          <a:xfrm>
            <a:off x="442189" y="1320800"/>
            <a:ext cx="2350656" cy="80253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2000" dirty="0"/>
          </a:p>
          <a:p>
            <a:r>
              <a:rPr lang="da-DK" sz="2000" b="1" dirty="0"/>
              <a:t>§6 </a:t>
            </a:r>
            <a:r>
              <a:rPr lang="da-DK" sz="2000" dirty="0"/>
              <a:t>– Afsluttende prøve</a:t>
            </a:r>
          </a:p>
          <a:p>
            <a:endParaRPr lang="da-DK" sz="2000" dirty="0"/>
          </a:p>
        </p:txBody>
      </p:sp>
      <p:sp>
        <p:nvSpPr>
          <p:cNvPr id="6" name="Rektangel: afrundede hjørner 5">
            <a:extLst>
              <a:ext uri="{FF2B5EF4-FFF2-40B4-BE49-F238E27FC236}">
                <a16:creationId xmlns:a16="http://schemas.microsoft.com/office/drawing/2014/main" id="{95307BF8-F4E2-6597-1A42-2ED6C2F512D0}"/>
              </a:ext>
            </a:extLst>
          </p:cNvPr>
          <p:cNvSpPr/>
          <p:nvPr/>
        </p:nvSpPr>
        <p:spPr>
          <a:xfrm>
            <a:off x="437099" y="1500909"/>
            <a:ext cx="2350656" cy="434109"/>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1" name="Billede 10">
            <a:extLst>
              <a:ext uri="{FF2B5EF4-FFF2-40B4-BE49-F238E27FC236}">
                <a16:creationId xmlns:a16="http://schemas.microsoft.com/office/drawing/2014/main" id="{B4F81109-0CED-EC5F-EE0B-2A1D8AF79DC8}"/>
              </a:ext>
            </a:extLst>
          </p:cNvPr>
          <p:cNvPicPr>
            <a:picLocks noChangeAspect="1"/>
          </p:cNvPicPr>
          <p:nvPr/>
        </p:nvPicPr>
        <p:blipFill>
          <a:blip r:embed="rId3"/>
          <a:stretch>
            <a:fillRect/>
          </a:stretch>
        </p:blipFill>
        <p:spPr>
          <a:xfrm>
            <a:off x="3696619" y="1574801"/>
            <a:ext cx="7651956" cy="5098473"/>
          </a:xfrm>
          <a:prstGeom prst="rect">
            <a:avLst/>
          </a:prstGeom>
        </p:spPr>
      </p:pic>
      <p:sp>
        <p:nvSpPr>
          <p:cNvPr id="12" name="Rektangel: afrundede hjørner 11">
            <a:extLst>
              <a:ext uri="{FF2B5EF4-FFF2-40B4-BE49-F238E27FC236}">
                <a16:creationId xmlns:a16="http://schemas.microsoft.com/office/drawing/2014/main" id="{0EB88EEC-D521-46C4-9AD1-0A79B801810A}"/>
              </a:ext>
            </a:extLst>
          </p:cNvPr>
          <p:cNvSpPr/>
          <p:nvPr/>
        </p:nvSpPr>
        <p:spPr>
          <a:xfrm>
            <a:off x="6685499" y="3131128"/>
            <a:ext cx="1109992" cy="207818"/>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Rektangel: afrundede hjørner 12">
            <a:extLst>
              <a:ext uri="{FF2B5EF4-FFF2-40B4-BE49-F238E27FC236}">
                <a16:creationId xmlns:a16="http://schemas.microsoft.com/office/drawing/2014/main" id="{FA7A315C-C4F1-4222-1E51-2A851E298E1F}"/>
              </a:ext>
            </a:extLst>
          </p:cNvPr>
          <p:cNvSpPr/>
          <p:nvPr/>
        </p:nvSpPr>
        <p:spPr>
          <a:xfrm>
            <a:off x="6348371" y="3634510"/>
            <a:ext cx="1530247" cy="207818"/>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0" name="Tekstfelt 19">
            <a:extLst>
              <a:ext uri="{FF2B5EF4-FFF2-40B4-BE49-F238E27FC236}">
                <a16:creationId xmlns:a16="http://schemas.microsoft.com/office/drawing/2014/main" id="{F3649ACC-6108-DCE3-C8DC-9E43B7C49C2D}"/>
              </a:ext>
            </a:extLst>
          </p:cNvPr>
          <p:cNvSpPr txBox="1"/>
          <p:nvPr/>
        </p:nvSpPr>
        <p:spPr>
          <a:xfrm>
            <a:off x="2379281" y="3154280"/>
            <a:ext cx="930105" cy="369332"/>
          </a:xfrm>
          <a:prstGeom prst="rect">
            <a:avLst/>
          </a:prstGeom>
          <a:noFill/>
        </p:spPr>
        <p:txBody>
          <a:bodyPr wrap="square">
            <a:spAutoFit/>
          </a:bodyPr>
          <a:lstStyle/>
          <a:p>
            <a:r>
              <a:rPr lang="da-DK" sz="1800" dirty="0"/>
              <a:t>Praksis</a:t>
            </a:r>
            <a:endParaRPr lang="da-DK" dirty="0"/>
          </a:p>
        </p:txBody>
      </p:sp>
      <p:sp>
        <p:nvSpPr>
          <p:cNvPr id="22" name="Rektangel: afrundede hjørner 21">
            <a:extLst>
              <a:ext uri="{FF2B5EF4-FFF2-40B4-BE49-F238E27FC236}">
                <a16:creationId xmlns:a16="http://schemas.microsoft.com/office/drawing/2014/main" id="{F1463C5E-594A-F4FC-0EB6-7A5F4251CC21}"/>
              </a:ext>
            </a:extLst>
          </p:cNvPr>
          <p:cNvSpPr/>
          <p:nvPr/>
        </p:nvSpPr>
        <p:spPr>
          <a:xfrm>
            <a:off x="2394987" y="3171568"/>
            <a:ext cx="828504" cy="334756"/>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27" name="Lige pilforbindelse 26">
            <a:extLst>
              <a:ext uri="{FF2B5EF4-FFF2-40B4-BE49-F238E27FC236}">
                <a16:creationId xmlns:a16="http://schemas.microsoft.com/office/drawing/2014/main" id="{940723DF-4E01-43A1-97ED-566F97071614}"/>
              </a:ext>
            </a:extLst>
          </p:cNvPr>
          <p:cNvCxnSpPr>
            <a:cxnSpLocks/>
            <a:stCxn id="20" idx="3"/>
          </p:cNvCxnSpPr>
          <p:nvPr/>
        </p:nvCxnSpPr>
        <p:spPr>
          <a:xfrm flipV="1">
            <a:off x="3309386" y="3245450"/>
            <a:ext cx="3229960" cy="93496"/>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cxnSp>
        <p:nvCxnSpPr>
          <p:cNvPr id="30" name="Lige pilforbindelse 29">
            <a:extLst>
              <a:ext uri="{FF2B5EF4-FFF2-40B4-BE49-F238E27FC236}">
                <a16:creationId xmlns:a16="http://schemas.microsoft.com/office/drawing/2014/main" id="{1E56B0E4-2BE4-E7DB-6C78-16C456D5C884}"/>
              </a:ext>
            </a:extLst>
          </p:cNvPr>
          <p:cNvCxnSpPr>
            <a:cxnSpLocks/>
          </p:cNvCxnSpPr>
          <p:nvPr/>
        </p:nvCxnSpPr>
        <p:spPr>
          <a:xfrm>
            <a:off x="3325092" y="3472873"/>
            <a:ext cx="2886363" cy="161637"/>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82559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2F65E-8BA4-B4BE-DA68-21F3C5805EE3}"/>
            </a:ext>
          </a:extLst>
        </p:cNvPr>
        <p:cNvGrpSpPr/>
        <p:nvPr/>
      </p:nvGrpSpPr>
      <p:grpSpPr>
        <a:xfrm>
          <a:off x="0" y="0"/>
          <a:ext cx="0" cy="0"/>
          <a:chOff x="0" y="0"/>
          <a:chExt cx="0" cy="0"/>
        </a:xfrm>
      </p:grpSpPr>
      <p:sp>
        <p:nvSpPr>
          <p:cNvPr id="5" name="Titel 1">
            <a:extLst>
              <a:ext uri="{FF2B5EF4-FFF2-40B4-BE49-F238E27FC236}">
                <a16:creationId xmlns:a16="http://schemas.microsoft.com/office/drawing/2014/main" id="{5B4E9424-62F4-01FE-6802-C681E16516F2}"/>
              </a:ext>
            </a:extLst>
          </p:cNvPr>
          <p:cNvSpPr txBox="1">
            <a:spLocks/>
          </p:cNvSpPr>
          <p:nvPr/>
        </p:nvSpPr>
        <p:spPr>
          <a:xfrm>
            <a:off x="2922154" y="397453"/>
            <a:ext cx="7284028" cy="117734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3000" dirty="0"/>
              <a:t>Pensum starter med bekendtgørelsen</a:t>
            </a:r>
            <a:br>
              <a:rPr lang="da-DK" sz="3000" dirty="0"/>
            </a:br>
            <a:r>
              <a:rPr lang="da-DK" sz="3000" dirty="0" err="1"/>
              <a:t>Bekendtgørelsen</a:t>
            </a:r>
            <a:r>
              <a:rPr lang="da-DK" sz="3000" dirty="0"/>
              <a:t> starter med </a:t>
            </a:r>
            <a:r>
              <a:rPr lang="da-DK" sz="3000" dirty="0">
                <a:hlinkClick r:id="rId2"/>
              </a:rPr>
              <a:t>retsinformation.dk</a:t>
            </a:r>
            <a:r>
              <a:rPr lang="da-DK" sz="3000" dirty="0"/>
              <a:t> </a:t>
            </a:r>
          </a:p>
        </p:txBody>
      </p:sp>
      <p:sp>
        <p:nvSpPr>
          <p:cNvPr id="4" name="Titel 1">
            <a:extLst>
              <a:ext uri="{FF2B5EF4-FFF2-40B4-BE49-F238E27FC236}">
                <a16:creationId xmlns:a16="http://schemas.microsoft.com/office/drawing/2014/main" id="{DBC5211C-2EAC-E146-4AA3-4F109BED8BB8}"/>
              </a:ext>
            </a:extLst>
          </p:cNvPr>
          <p:cNvSpPr txBox="1">
            <a:spLocks/>
          </p:cNvSpPr>
          <p:nvPr/>
        </p:nvSpPr>
        <p:spPr>
          <a:xfrm>
            <a:off x="442189" y="1320800"/>
            <a:ext cx="2350656" cy="80253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2000" dirty="0"/>
          </a:p>
          <a:p>
            <a:r>
              <a:rPr lang="da-DK" sz="2000" b="1" dirty="0"/>
              <a:t>§6 </a:t>
            </a:r>
            <a:r>
              <a:rPr lang="da-DK" sz="2000" dirty="0"/>
              <a:t>– Afsluttende prøve</a:t>
            </a:r>
          </a:p>
          <a:p>
            <a:endParaRPr lang="da-DK" sz="2000" dirty="0"/>
          </a:p>
        </p:txBody>
      </p:sp>
      <p:sp>
        <p:nvSpPr>
          <p:cNvPr id="6" name="Rektangel: afrundede hjørner 5">
            <a:extLst>
              <a:ext uri="{FF2B5EF4-FFF2-40B4-BE49-F238E27FC236}">
                <a16:creationId xmlns:a16="http://schemas.microsoft.com/office/drawing/2014/main" id="{702210B2-7CF6-A9B7-68DB-D574A643D354}"/>
              </a:ext>
            </a:extLst>
          </p:cNvPr>
          <p:cNvSpPr/>
          <p:nvPr/>
        </p:nvSpPr>
        <p:spPr>
          <a:xfrm>
            <a:off x="437099" y="1500909"/>
            <a:ext cx="2350656" cy="434109"/>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1" name="Billede 10">
            <a:extLst>
              <a:ext uri="{FF2B5EF4-FFF2-40B4-BE49-F238E27FC236}">
                <a16:creationId xmlns:a16="http://schemas.microsoft.com/office/drawing/2014/main" id="{948069FD-5D73-EDEB-2832-47256BCBF8D4}"/>
              </a:ext>
            </a:extLst>
          </p:cNvPr>
          <p:cNvPicPr>
            <a:picLocks noChangeAspect="1"/>
          </p:cNvPicPr>
          <p:nvPr/>
        </p:nvPicPr>
        <p:blipFill>
          <a:blip r:embed="rId3"/>
          <a:stretch>
            <a:fillRect/>
          </a:stretch>
        </p:blipFill>
        <p:spPr>
          <a:xfrm>
            <a:off x="3696619" y="1574801"/>
            <a:ext cx="7651956" cy="5098473"/>
          </a:xfrm>
          <a:prstGeom prst="rect">
            <a:avLst/>
          </a:prstGeom>
        </p:spPr>
      </p:pic>
      <p:sp>
        <p:nvSpPr>
          <p:cNvPr id="12" name="Rektangel: afrundede hjørner 11">
            <a:extLst>
              <a:ext uri="{FF2B5EF4-FFF2-40B4-BE49-F238E27FC236}">
                <a16:creationId xmlns:a16="http://schemas.microsoft.com/office/drawing/2014/main" id="{DBC76EE2-9FC7-FF59-2E93-515A27AB590D}"/>
              </a:ext>
            </a:extLst>
          </p:cNvPr>
          <p:cNvSpPr/>
          <p:nvPr/>
        </p:nvSpPr>
        <p:spPr>
          <a:xfrm>
            <a:off x="6685499" y="3131128"/>
            <a:ext cx="1109992" cy="207818"/>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Rektangel: afrundede hjørner 12">
            <a:extLst>
              <a:ext uri="{FF2B5EF4-FFF2-40B4-BE49-F238E27FC236}">
                <a16:creationId xmlns:a16="http://schemas.microsoft.com/office/drawing/2014/main" id="{4DB8F19C-CB99-8B5E-848C-A4669F17846F}"/>
              </a:ext>
            </a:extLst>
          </p:cNvPr>
          <p:cNvSpPr/>
          <p:nvPr/>
        </p:nvSpPr>
        <p:spPr>
          <a:xfrm>
            <a:off x="6348371" y="3634510"/>
            <a:ext cx="1530247" cy="207818"/>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 name="Rektangel: afrundede hjørner 13">
            <a:extLst>
              <a:ext uri="{FF2B5EF4-FFF2-40B4-BE49-F238E27FC236}">
                <a16:creationId xmlns:a16="http://schemas.microsoft.com/office/drawing/2014/main" id="{1175E2E3-7F48-9874-1E72-9D10DD2CE0A4}"/>
              </a:ext>
            </a:extLst>
          </p:cNvPr>
          <p:cNvSpPr/>
          <p:nvPr/>
        </p:nvSpPr>
        <p:spPr>
          <a:xfrm>
            <a:off x="7941644" y="3131128"/>
            <a:ext cx="855992" cy="207818"/>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9" name="Tekstfelt 18">
            <a:extLst>
              <a:ext uri="{FF2B5EF4-FFF2-40B4-BE49-F238E27FC236}">
                <a16:creationId xmlns:a16="http://schemas.microsoft.com/office/drawing/2014/main" id="{9448D7A2-3F53-1840-F3DE-77FC2C1F4D4A}"/>
              </a:ext>
            </a:extLst>
          </p:cNvPr>
          <p:cNvSpPr txBox="1"/>
          <p:nvPr/>
        </p:nvSpPr>
        <p:spPr>
          <a:xfrm>
            <a:off x="11448473" y="2856406"/>
            <a:ext cx="743527" cy="369332"/>
          </a:xfrm>
          <a:prstGeom prst="rect">
            <a:avLst/>
          </a:prstGeom>
          <a:noFill/>
        </p:spPr>
        <p:txBody>
          <a:bodyPr wrap="square">
            <a:spAutoFit/>
          </a:bodyPr>
          <a:lstStyle/>
          <a:p>
            <a:r>
              <a:rPr lang="da-DK" sz="1800" dirty="0"/>
              <a:t>Teori</a:t>
            </a:r>
            <a:endParaRPr lang="da-DK" dirty="0"/>
          </a:p>
        </p:txBody>
      </p:sp>
      <p:sp>
        <p:nvSpPr>
          <p:cNvPr id="20" name="Tekstfelt 19">
            <a:extLst>
              <a:ext uri="{FF2B5EF4-FFF2-40B4-BE49-F238E27FC236}">
                <a16:creationId xmlns:a16="http://schemas.microsoft.com/office/drawing/2014/main" id="{1BB553A4-6729-5B04-58F5-3684EF7C1E16}"/>
              </a:ext>
            </a:extLst>
          </p:cNvPr>
          <p:cNvSpPr txBox="1"/>
          <p:nvPr/>
        </p:nvSpPr>
        <p:spPr>
          <a:xfrm>
            <a:off x="2379281" y="3154280"/>
            <a:ext cx="930105" cy="369332"/>
          </a:xfrm>
          <a:prstGeom prst="rect">
            <a:avLst/>
          </a:prstGeom>
          <a:noFill/>
        </p:spPr>
        <p:txBody>
          <a:bodyPr wrap="square">
            <a:spAutoFit/>
          </a:bodyPr>
          <a:lstStyle/>
          <a:p>
            <a:r>
              <a:rPr lang="da-DK" sz="1800" dirty="0"/>
              <a:t>Praksis</a:t>
            </a:r>
            <a:endParaRPr lang="da-DK" dirty="0"/>
          </a:p>
        </p:txBody>
      </p:sp>
      <p:sp>
        <p:nvSpPr>
          <p:cNvPr id="21" name="Rektangel: afrundede hjørner 20">
            <a:extLst>
              <a:ext uri="{FF2B5EF4-FFF2-40B4-BE49-F238E27FC236}">
                <a16:creationId xmlns:a16="http://schemas.microsoft.com/office/drawing/2014/main" id="{7C668B1F-0266-987F-A2AE-EC16F51C1441}"/>
              </a:ext>
            </a:extLst>
          </p:cNvPr>
          <p:cNvSpPr/>
          <p:nvPr/>
        </p:nvSpPr>
        <p:spPr>
          <a:xfrm>
            <a:off x="11471565" y="2890982"/>
            <a:ext cx="609600" cy="334756"/>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2" name="Rektangel: afrundede hjørner 21">
            <a:extLst>
              <a:ext uri="{FF2B5EF4-FFF2-40B4-BE49-F238E27FC236}">
                <a16:creationId xmlns:a16="http://schemas.microsoft.com/office/drawing/2014/main" id="{14FC6E4E-2930-7364-BD48-1B3664EA5BC3}"/>
              </a:ext>
            </a:extLst>
          </p:cNvPr>
          <p:cNvSpPr/>
          <p:nvPr/>
        </p:nvSpPr>
        <p:spPr>
          <a:xfrm>
            <a:off x="2394987" y="3171568"/>
            <a:ext cx="828504" cy="334756"/>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24" name="Lige pilforbindelse 23">
            <a:extLst>
              <a:ext uri="{FF2B5EF4-FFF2-40B4-BE49-F238E27FC236}">
                <a16:creationId xmlns:a16="http://schemas.microsoft.com/office/drawing/2014/main" id="{2CDEAD59-0FC4-E552-7B8D-308855D45DE8}"/>
              </a:ext>
            </a:extLst>
          </p:cNvPr>
          <p:cNvCxnSpPr>
            <a:cxnSpLocks/>
          </p:cNvCxnSpPr>
          <p:nvPr/>
        </p:nvCxnSpPr>
        <p:spPr>
          <a:xfrm flipH="1">
            <a:off x="8885382" y="3052618"/>
            <a:ext cx="2507673" cy="118950"/>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cxnSp>
        <p:nvCxnSpPr>
          <p:cNvPr id="27" name="Lige pilforbindelse 26">
            <a:extLst>
              <a:ext uri="{FF2B5EF4-FFF2-40B4-BE49-F238E27FC236}">
                <a16:creationId xmlns:a16="http://schemas.microsoft.com/office/drawing/2014/main" id="{FA655A43-4EEE-C73F-34D6-A4125C03E967}"/>
              </a:ext>
            </a:extLst>
          </p:cNvPr>
          <p:cNvCxnSpPr>
            <a:cxnSpLocks/>
            <a:stCxn id="20" idx="3"/>
          </p:cNvCxnSpPr>
          <p:nvPr/>
        </p:nvCxnSpPr>
        <p:spPr>
          <a:xfrm flipV="1">
            <a:off x="3309386" y="3245450"/>
            <a:ext cx="3229960" cy="93496"/>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cxnSp>
        <p:nvCxnSpPr>
          <p:cNvPr id="30" name="Lige pilforbindelse 29">
            <a:extLst>
              <a:ext uri="{FF2B5EF4-FFF2-40B4-BE49-F238E27FC236}">
                <a16:creationId xmlns:a16="http://schemas.microsoft.com/office/drawing/2014/main" id="{A0CEAEBC-1CFB-B0ED-2D96-380898F76B66}"/>
              </a:ext>
            </a:extLst>
          </p:cNvPr>
          <p:cNvCxnSpPr>
            <a:cxnSpLocks/>
          </p:cNvCxnSpPr>
          <p:nvPr/>
        </p:nvCxnSpPr>
        <p:spPr>
          <a:xfrm>
            <a:off x="3325092" y="3472873"/>
            <a:ext cx="2886363" cy="161637"/>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357921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F34D8-F6D4-918E-5CFF-BE625C0C8AE2}"/>
            </a:ext>
          </a:extLst>
        </p:cNvPr>
        <p:cNvGrpSpPr/>
        <p:nvPr/>
      </p:nvGrpSpPr>
      <p:grpSpPr>
        <a:xfrm>
          <a:off x="0" y="0"/>
          <a:ext cx="0" cy="0"/>
          <a:chOff x="0" y="0"/>
          <a:chExt cx="0" cy="0"/>
        </a:xfrm>
      </p:grpSpPr>
      <p:sp>
        <p:nvSpPr>
          <p:cNvPr id="5" name="Titel 1">
            <a:extLst>
              <a:ext uri="{FF2B5EF4-FFF2-40B4-BE49-F238E27FC236}">
                <a16:creationId xmlns:a16="http://schemas.microsoft.com/office/drawing/2014/main" id="{E5D95AFD-E33C-29F2-C43A-9937563D463D}"/>
              </a:ext>
            </a:extLst>
          </p:cNvPr>
          <p:cNvSpPr txBox="1">
            <a:spLocks/>
          </p:cNvSpPr>
          <p:nvPr/>
        </p:nvSpPr>
        <p:spPr>
          <a:xfrm>
            <a:off x="2922154" y="397453"/>
            <a:ext cx="7284028" cy="117734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3000" dirty="0"/>
              <a:t>Pensum starter med bekendtgørelsen</a:t>
            </a:r>
            <a:br>
              <a:rPr lang="da-DK" sz="3000" dirty="0"/>
            </a:br>
            <a:r>
              <a:rPr lang="da-DK" sz="3000" dirty="0" err="1"/>
              <a:t>Bekendtgørelsen</a:t>
            </a:r>
            <a:r>
              <a:rPr lang="da-DK" sz="3000" dirty="0"/>
              <a:t> starter med </a:t>
            </a:r>
            <a:r>
              <a:rPr lang="da-DK" sz="3000" dirty="0">
                <a:hlinkClick r:id="rId2"/>
              </a:rPr>
              <a:t>retsinformation.dk</a:t>
            </a:r>
            <a:r>
              <a:rPr lang="da-DK" sz="3000" dirty="0"/>
              <a:t> </a:t>
            </a:r>
          </a:p>
        </p:txBody>
      </p:sp>
      <p:sp>
        <p:nvSpPr>
          <p:cNvPr id="4" name="Titel 1">
            <a:extLst>
              <a:ext uri="{FF2B5EF4-FFF2-40B4-BE49-F238E27FC236}">
                <a16:creationId xmlns:a16="http://schemas.microsoft.com/office/drawing/2014/main" id="{FCDE628E-2A2B-589A-B7AB-0811E99F2423}"/>
              </a:ext>
            </a:extLst>
          </p:cNvPr>
          <p:cNvSpPr txBox="1">
            <a:spLocks/>
          </p:cNvSpPr>
          <p:nvPr/>
        </p:nvSpPr>
        <p:spPr>
          <a:xfrm>
            <a:off x="442189" y="1320800"/>
            <a:ext cx="2350656" cy="80253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2000" dirty="0"/>
          </a:p>
          <a:p>
            <a:r>
              <a:rPr lang="da-DK" sz="2000" b="1" dirty="0"/>
              <a:t>§6 </a:t>
            </a:r>
            <a:r>
              <a:rPr lang="da-DK" sz="2000" dirty="0"/>
              <a:t>– Afsluttende prøve</a:t>
            </a:r>
          </a:p>
          <a:p>
            <a:endParaRPr lang="da-DK" sz="2000" dirty="0"/>
          </a:p>
        </p:txBody>
      </p:sp>
      <p:sp>
        <p:nvSpPr>
          <p:cNvPr id="6" name="Rektangel: afrundede hjørner 5">
            <a:extLst>
              <a:ext uri="{FF2B5EF4-FFF2-40B4-BE49-F238E27FC236}">
                <a16:creationId xmlns:a16="http://schemas.microsoft.com/office/drawing/2014/main" id="{068BD218-C847-2B54-3C2D-262DAD2F20D0}"/>
              </a:ext>
            </a:extLst>
          </p:cNvPr>
          <p:cNvSpPr/>
          <p:nvPr/>
        </p:nvSpPr>
        <p:spPr>
          <a:xfrm>
            <a:off x="437099" y="1500909"/>
            <a:ext cx="2350656" cy="434109"/>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1" name="Billede 10">
            <a:extLst>
              <a:ext uri="{FF2B5EF4-FFF2-40B4-BE49-F238E27FC236}">
                <a16:creationId xmlns:a16="http://schemas.microsoft.com/office/drawing/2014/main" id="{999F67CE-EC5F-7CF1-87C3-3FE0470F7000}"/>
              </a:ext>
            </a:extLst>
          </p:cNvPr>
          <p:cNvPicPr>
            <a:picLocks noChangeAspect="1"/>
          </p:cNvPicPr>
          <p:nvPr/>
        </p:nvPicPr>
        <p:blipFill>
          <a:blip r:embed="rId3"/>
          <a:stretch>
            <a:fillRect/>
          </a:stretch>
        </p:blipFill>
        <p:spPr>
          <a:xfrm>
            <a:off x="3696619" y="1574801"/>
            <a:ext cx="7651956" cy="5098473"/>
          </a:xfrm>
          <a:prstGeom prst="rect">
            <a:avLst/>
          </a:prstGeom>
        </p:spPr>
      </p:pic>
      <p:sp>
        <p:nvSpPr>
          <p:cNvPr id="12" name="Rektangel: afrundede hjørner 11">
            <a:extLst>
              <a:ext uri="{FF2B5EF4-FFF2-40B4-BE49-F238E27FC236}">
                <a16:creationId xmlns:a16="http://schemas.microsoft.com/office/drawing/2014/main" id="{59BA9693-6E37-31EE-741C-A706636F538A}"/>
              </a:ext>
            </a:extLst>
          </p:cNvPr>
          <p:cNvSpPr/>
          <p:nvPr/>
        </p:nvSpPr>
        <p:spPr>
          <a:xfrm>
            <a:off x="6685499" y="3131128"/>
            <a:ext cx="1109992" cy="207818"/>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Rektangel: afrundede hjørner 12">
            <a:extLst>
              <a:ext uri="{FF2B5EF4-FFF2-40B4-BE49-F238E27FC236}">
                <a16:creationId xmlns:a16="http://schemas.microsoft.com/office/drawing/2014/main" id="{F70BD9CA-5275-FEC4-C690-390EF8987322}"/>
              </a:ext>
            </a:extLst>
          </p:cNvPr>
          <p:cNvSpPr/>
          <p:nvPr/>
        </p:nvSpPr>
        <p:spPr>
          <a:xfrm>
            <a:off x="6348371" y="3634510"/>
            <a:ext cx="1530247" cy="207818"/>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 name="Rektangel: afrundede hjørner 13">
            <a:extLst>
              <a:ext uri="{FF2B5EF4-FFF2-40B4-BE49-F238E27FC236}">
                <a16:creationId xmlns:a16="http://schemas.microsoft.com/office/drawing/2014/main" id="{B18B51C5-76D1-1163-FD44-AD59FFAA09AE}"/>
              </a:ext>
            </a:extLst>
          </p:cNvPr>
          <p:cNvSpPr/>
          <p:nvPr/>
        </p:nvSpPr>
        <p:spPr>
          <a:xfrm>
            <a:off x="7941644" y="3131128"/>
            <a:ext cx="855992" cy="207818"/>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 name="Rektangel: afrundede hjørner 14">
            <a:extLst>
              <a:ext uri="{FF2B5EF4-FFF2-40B4-BE49-F238E27FC236}">
                <a16:creationId xmlns:a16="http://schemas.microsoft.com/office/drawing/2014/main" id="{D1247950-ED88-1ECD-FA24-26B9E35E38FD}"/>
              </a:ext>
            </a:extLst>
          </p:cNvPr>
          <p:cNvSpPr/>
          <p:nvPr/>
        </p:nvSpPr>
        <p:spPr>
          <a:xfrm>
            <a:off x="9484117" y="4322619"/>
            <a:ext cx="828283" cy="207818"/>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7" name="Tekstfelt 16">
            <a:extLst>
              <a:ext uri="{FF2B5EF4-FFF2-40B4-BE49-F238E27FC236}">
                <a16:creationId xmlns:a16="http://schemas.microsoft.com/office/drawing/2014/main" id="{78369294-5FBA-F4B6-1505-95B4EAD51081}"/>
              </a:ext>
            </a:extLst>
          </p:cNvPr>
          <p:cNvSpPr txBox="1"/>
          <p:nvPr/>
        </p:nvSpPr>
        <p:spPr>
          <a:xfrm>
            <a:off x="196732" y="5357091"/>
            <a:ext cx="6096000" cy="646331"/>
          </a:xfrm>
          <a:prstGeom prst="rect">
            <a:avLst/>
          </a:prstGeom>
          <a:noFill/>
        </p:spPr>
        <p:txBody>
          <a:bodyPr wrap="square">
            <a:spAutoFit/>
          </a:bodyPr>
          <a:lstStyle/>
          <a:p>
            <a:r>
              <a:rPr lang="da-DK" sz="1800" b="1" dirty="0"/>
              <a:t>§3 </a:t>
            </a:r>
            <a:r>
              <a:rPr lang="da-DK" sz="1800" dirty="0"/>
              <a:t>– Kompetencer </a:t>
            </a:r>
            <a:r>
              <a:rPr lang="da-DK" dirty="0"/>
              <a:t>Grundforløb</a:t>
            </a:r>
            <a:endParaRPr lang="da-DK" sz="1800" dirty="0"/>
          </a:p>
          <a:p>
            <a:r>
              <a:rPr lang="da-DK" sz="1800" b="1" dirty="0"/>
              <a:t>§4 </a:t>
            </a:r>
            <a:r>
              <a:rPr lang="da-DK" sz="1800" dirty="0"/>
              <a:t>– Kompetencer Hovedforløb</a:t>
            </a:r>
          </a:p>
        </p:txBody>
      </p:sp>
      <p:sp>
        <p:nvSpPr>
          <p:cNvPr id="19" name="Tekstfelt 18">
            <a:extLst>
              <a:ext uri="{FF2B5EF4-FFF2-40B4-BE49-F238E27FC236}">
                <a16:creationId xmlns:a16="http://schemas.microsoft.com/office/drawing/2014/main" id="{DDB8E003-6AD4-F5AC-946D-ADBF06565B5A}"/>
              </a:ext>
            </a:extLst>
          </p:cNvPr>
          <p:cNvSpPr txBox="1"/>
          <p:nvPr/>
        </p:nvSpPr>
        <p:spPr>
          <a:xfrm>
            <a:off x="11448473" y="2856406"/>
            <a:ext cx="743527" cy="369332"/>
          </a:xfrm>
          <a:prstGeom prst="rect">
            <a:avLst/>
          </a:prstGeom>
          <a:noFill/>
        </p:spPr>
        <p:txBody>
          <a:bodyPr wrap="square">
            <a:spAutoFit/>
          </a:bodyPr>
          <a:lstStyle/>
          <a:p>
            <a:r>
              <a:rPr lang="da-DK" sz="1800" dirty="0"/>
              <a:t>Teori</a:t>
            </a:r>
            <a:endParaRPr lang="da-DK" dirty="0"/>
          </a:p>
        </p:txBody>
      </p:sp>
      <p:sp>
        <p:nvSpPr>
          <p:cNvPr id="20" name="Tekstfelt 19">
            <a:extLst>
              <a:ext uri="{FF2B5EF4-FFF2-40B4-BE49-F238E27FC236}">
                <a16:creationId xmlns:a16="http://schemas.microsoft.com/office/drawing/2014/main" id="{345E0051-E136-70AC-2F99-5F89DB36B477}"/>
              </a:ext>
            </a:extLst>
          </p:cNvPr>
          <p:cNvSpPr txBox="1"/>
          <p:nvPr/>
        </p:nvSpPr>
        <p:spPr>
          <a:xfrm>
            <a:off x="2379281" y="3154280"/>
            <a:ext cx="930105" cy="369332"/>
          </a:xfrm>
          <a:prstGeom prst="rect">
            <a:avLst/>
          </a:prstGeom>
          <a:noFill/>
        </p:spPr>
        <p:txBody>
          <a:bodyPr wrap="square">
            <a:spAutoFit/>
          </a:bodyPr>
          <a:lstStyle/>
          <a:p>
            <a:r>
              <a:rPr lang="da-DK" sz="1800" dirty="0"/>
              <a:t>Praksis</a:t>
            </a:r>
            <a:endParaRPr lang="da-DK" dirty="0"/>
          </a:p>
        </p:txBody>
      </p:sp>
      <p:sp>
        <p:nvSpPr>
          <p:cNvPr id="21" name="Rektangel: afrundede hjørner 20">
            <a:extLst>
              <a:ext uri="{FF2B5EF4-FFF2-40B4-BE49-F238E27FC236}">
                <a16:creationId xmlns:a16="http://schemas.microsoft.com/office/drawing/2014/main" id="{0AC93784-1DF3-02E9-6B7C-5808420DC6D5}"/>
              </a:ext>
            </a:extLst>
          </p:cNvPr>
          <p:cNvSpPr/>
          <p:nvPr/>
        </p:nvSpPr>
        <p:spPr>
          <a:xfrm>
            <a:off x="11471565" y="2890982"/>
            <a:ext cx="609600" cy="334756"/>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2" name="Rektangel: afrundede hjørner 21">
            <a:extLst>
              <a:ext uri="{FF2B5EF4-FFF2-40B4-BE49-F238E27FC236}">
                <a16:creationId xmlns:a16="http://schemas.microsoft.com/office/drawing/2014/main" id="{3F43678F-6AE3-39AB-4C4C-C8A0F91F7AAC}"/>
              </a:ext>
            </a:extLst>
          </p:cNvPr>
          <p:cNvSpPr/>
          <p:nvPr/>
        </p:nvSpPr>
        <p:spPr>
          <a:xfrm>
            <a:off x="2394987" y="3171568"/>
            <a:ext cx="828504" cy="334756"/>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3" name="Rektangel: afrundede hjørner 22">
            <a:extLst>
              <a:ext uri="{FF2B5EF4-FFF2-40B4-BE49-F238E27FC236}">
                <a16:creationId xmlns:a16="http://schemas.microsoft.com/office/drawing/2014/main" id="{4FCE0FD5-D141-845B-066A-434E9A91B375}"/>
              </a:ext>
            </a:extLst>
          </p:cNvPr>
          <p:cNvSpPr/>
          <p:nvPr/>
        </p:nvSpPr>
        <p:spPr>
          <a:xfrm>
            <a:off x="196732" y="5351242"/>
            <a:ext cx="3257668" cy="684722"/>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24" name="Lige pilforbindelse 23">
            <a:extLst>
              <a:ext uri="{FF2B5EF4-FFF2-40B4-BE49-F238E27FC236}">
                <a16:creationId xmlns:a16="http://schemas.microsoft.com/office/drawing/2014/main" id="{A7131C7B-27DC-9A3D-5C5C-73B3B10BECD9}"/>
              </a:ext>
            </a:extLst>
          </p:cNvPr>
          <p:cNvCxnSpPr>
            <a:cxnSpLocks/>
          </p:cNvCxnSpPr>
          <p:nvPr/>
        </p:nvCxnSpPr>
        <p:spPr>
          <a:xfrm flipH="1">
            <a:off x="8885382" y="3052618"/>
            <a:ext cx="2507673" cy="118950"/>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cxnSp>
        <p:nvCxnSpPr>
          <p:cNvPr id="27" name="Lige pilforbindelse 26">
            <a:extLst>
              <a:ext uri="{FF2B5EF4-FFF2-40B4-BE49-F238E27FC236}">
                <a16:creationId xmlns:a16="http://schemas.microsoft.com/office/drawing/2014/main" id="{DBE6C204-B77F-CAE6-C865-C5CD9C50A65B}"/>
              </a:ext>
            </a:extLst>
          </p:cNvPr>
          <p:cNvCxnSpPr>
            <a:cxnSpLocks/>
            <a:stCxn id="20" idx="3"/>
          </p:cNvCxnSpPr>
          <p:nvPr/>
        </p:nvCxnSpPr>
        <p:spPr>
          <a:xfrm flipV="1">
            <a:off x="3309386" y="3245450"/>
            <a:ext cx="3229960" cy="93496"/>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cxnSp>
        <p:nvCxnSpPr>
          <p:cNvPr id="30" name="Lige pilforbindelse 29">
            <a:extLst>
              <a:ext uri="{FF2B5EF4-FFF2-40B4-BE49-F238E27FC236}">
                <a16:creationId xmlns:a16="http://schemas.microsoft.com/office/drawing/2014/main" id="{7948EFF6-4267-CC64-8525-A2320516601B}"/>
              </a:ext>
            </a:extLst>
          </p:cNvPr>
          <p:cNvCxnSpPr>
            <a:cxnSpLocks/>
          </p:cNvCxnSpPr>
          <p:nvPr/>
        </p:nvCxnSpPr>
        <p:spPr>
          <a:xfrm>
            <a:off x="3325092" y="3472873"/>
            <a:ext cx="2886363" cy="161637"/>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cxnSp>
        <p:nvCxnSpPr>
          <p:cNvPr id="33" name="Lige pilforbindelse 32">
            <a:extLst>
              <a:ext uri="{FF2B5EF4-FFF2-40B4-BE49-F238E27FC236}">
                <a16:creationId xmlns:a16="http://schemas.microsoft.com/office/drawing/2014/main" id="{E0B2529E-1372-69EA-30D5-E71354D4DAC3}"/>
              </a:ext>
            </a:extLst>
          </p:cNvPr>
          <p:cNvCxnSpPr>
            <a:cxnSpLocks/>
          </p:cNvCxnSpPr>
          <p:nvPr/>
        </p:nvCxnSpPr>
        <p:spPr>
          <a:xfrm flipV="1">
            <a:off x="3573629" y="4516294"/>
            <a:ext cx="5787498" cy="1011670"/>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60837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E094C-B96D-C79A-C94F-11FA6E21C743}"/>
            </a:ext>
          </a:extLst>
        </p:cNvPr>
        <p:cNvGrpSpPr/>
        <p:nvPr/>
      </p:nvGrpSpPr>
      <p:grpSpPr>
        <a:xfrm>
          <a:off x="0" y="0"/>
          <a:ext cx="0" cy="0"/>
          <a:chOff x="0" y="0"/>
          <a:chExt cx="0" cy="0"/>
        </a:xfrm>
      </p:grpSpPr>
      <p:sp>
        <p:nvSpPr>
          <p:cNvPr id="5" name="Titel 1">
            <a:extLst>
              <a:ext uri="{FF2B5EF4-FFF2-40B4-BE49-F238E27FC236}">
                <a16:creationId xmlns:a16="http://schemas.microsoft.com/office/drawing/2014/main" id="{FDB93593-FE20-C929-CD4A-4D7DB2B47ACB}"/>
              </a:ext>
            </a:extLst>
          </p:cNvPr>
          <p:cNvSpPr txBox="1">
            <a:spLocks/>
          </p:cNvSpPr>
          <p:nvPr/>
        </p:nvSpPr>
        <p:spPr>
          <a:xfrm>
            <a:off x="2922154" y="397453"/>
            <a:ext cx="7284028" cy="117734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3000" dirty="0"/>
              <a:t>Pensum starter med bekendtgørelsen</a:t>
            </a:r>
            <a:br>
              <a:rPr lang="da-DK" sz="3000" dirty="0"/>
            </a:br>
            <a:r>
              <a:rPr lang="da-DK" sz="3000" dirty="0" err="1"/>
              <a:t>Bekendtgørelsen</a:t>
            </a:r>
            <a:r>
              <a:rPr lang="da-DK" sz="3000" dirty="0"/>
              <a:t> starter med </a:t>
            </a:r>
            <a:r>
              <a:rPr lang="da-DK" sz="3000" dirty="0">
                <a:hlinkClick r:id="rId2"/>
              </a:rPr>
              <a:t>retsinformation.dk</a:t>
            </a:r>
            <a:r>
              <a:rPr lang="da-DK" sz="3000" dirty="0"/>
              <a:t> </a:t>
            </a:r>
          </a:p>
        </p:txBody>
      </p:sp>
      <p:sp>
        <p:nvSpPr>
          <p:cNvPr id="4" name="Titel 1">
            <a:extLst>
              <a:ext uri="{FF2B5EF4-FFF2-40B4-BE49-F238E27FC236}">
                <a16:creationId xmlns:a16="http://schemas.microsoft.com/office/drawing/2014/main" id="{43CF7E39-1ACA-A744-2F7A-739D30725F1C}"/>
              </a:ext>
            </a:extLst>
          </p:cNvPr>
          <p:cNvSpPr txBox="1">
            <a:spLocks/>
          </p:cNvSpPr>
          <p:nvPr/>
        </p:nvSpPr>
        <p:spPr>
          <a:xfrm>
            <a:off x="442189" y="1320800"/>
            <a:ext cx="2350656" cy="80253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2000" dirty="0"/>
          </a:p>
          <a:p>
            <a:r>
              <a:rPr lang="da-DK" sz="2000" b="1" dirty="0"/>
              <a:t>§6 </a:t>
            </a:r>
            <a:r>
              <a:rPr lang="da-DK" sz="2000" dirty="0"/>
              <a:t>– Afsluttende prøve</a:t>
            </a:r>
          </a:p>
          <a:p>
            <a:endParaRPr lang="da-DK" sz="2000" dirty="0"/>
          </a:p>
        </p:txBody>
      </p:sp>
      <p:sp>
        <p:nvSpPr>
          <p:cNvPr id="6" name="Rektangel: afrundede hjørner 5">
            <a:extLst>
              <a:ext uri="{FF2B5EF4-FFF2-40B4-BE49-F238E27FC236}">
                <a16:creationId xmlns:a16="http://schemas.microsoft.com/office/drawing/2014/main" id="{D07F7F96-B336-2C77-78EB-FE030E449B1C}"/>
              </a:ext>
            </a:extLst>
          </p:cNvPr>
          <p:cNvSpPr/>
          <p:nvPr/>
        </p:nvSpPr>
        <p:spPr>
          <a:xfrm>
            <a:off x="437099" y="1500909"/>
            <a:ext cx="2350656" cy="434109"/>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38078394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4BDAA-8BED-986D-5B7A-1E695E4563BF}"/>
            </a:ext>
          </a:extLst>
        </p:cNvPr>
        <p:cNvGrpSpPr/>
        <p:nvPr/>
      </p:nvGrpSpPr>
      <p:grpSpPr>
        <a:xfrm>
          <a:off x="0" y="0"/>
          <a:ext cx="0" cy="0"/>
          <a:chOff x="0" y="0"/>
          <a:chExt cx="0" cy="0"/>
        </a:xfrm>
      </p:grpSpPr>
      <p:sp>
        <p:nvSpPr>
          <p:cNvPr id="5" name="Titel 1">
            <a:extLst>
              <a:ext uri="{FF2B5EF4-FFF2-40B4-BE49-F238E27FC236}">
                <a16:creationId xmlns:a16="http://schemas.microsoft.com/office/drawing/2014/main" id="{44D5045C-93B0-26E9-61D8-040E8260392B}"/>
              </a:ext>
            </a:extLst>
          </p:cNvPr>
          <p:cNvSpPr txBox="1">
            <a:spLocks/>
          </p:cNvSpPr>
          <p:nvPr/>
        </p:nvSpPr>
        <p:spPr>
          <a:xfrm>
            <a:off x="2922154" y="397453"/>
            <a:ext cx="7284028" cy="117734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3000" dirty="0"/>
              <a:t>Pensum starter med bekendtgørelsen</a:t>
            </a:r>
            <a:br>
              <a:rPr lang="da-DK" sz="3000" dirty="0"/>
            </a:br>
            <a:r>
              <a:rPr lang="da-DK" sz="3000" dirty="0" err="1"/>
              <a:t>Bekendtgørelsen</a:t>
            </a:r>
            <a:r>
              <a:rPr lang="da-DK" sz="3000" dirty="0"/>
              <a:t> starter med </a:t>
            </a:r>
            <a:r>
              <a:rPr lang="da-DK" sz="3000" dirty="0">
                <a:hlinkClick r:id="rId2"/>
              </a:rPr>
              <a:t>retsinformation.dk</a:t>
            </a:r>
            <a:r>
              <a:rPr lang="da-DK" sz="3000" dirty="0"/>
              <a:t> </a:t>
            </a:r>
          </a:p>
        </p:txBody>
      </p:sp>
      <p:sp>
        <p:nvSpPr>
          <p:cNvPr id="4" name="Titel 1">
            <a:extLst>
              <a:ext uri="{FF2B5EF4-FFF2-40B4-BE49-F238E27FC236}">
                <a16:creationId xmlns:a16="http://schemas.microsoft.com/office/drawing/2014/main" id="{C5A26D06-9A62-F767-63D7-D79909DBA7CF}"/>
              </a:ext>
            </a:extLst>
          </p:cNvPr>
          <p:cNvSpPr txBox="1">
            <a:spLocks/>
          </p:cNvSpPr>
          <p:nvPr/>
        </p:nvSpPr>
        <p:spPr>
          <a:xfrm>
            <a:off x="442189" y="1320800"/>
            <a:ext cx="2350656" cy="80253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2000" dirty="0"/>
          </a:p>
          <a:p>
            <a:r>
              <a:rPr lang="da-DK" sz="2000" b="1" dirty="0"/>
              <a:t>§6 </a:t>
            </a:r>
            <a:r>
              <a:rPr lang="da-DK" sz="2000" dirty="0"/>
              <a:t>– Afsluttende prøve</a:t>
            </a:r>
          </a:p>
          <a:p>
            <a:endParaRPr lang="da-DK" sz="2000" dirty="0"/>
          </a:p>
        </p:txBody>
      </p:sp>
      <p:sp>
        <p:nvSpPr>
          <p:cNvPr id="6" name="Rektangel: afrundede hjørner 5">
            <a:extLst>
              <a:ext uri="{FF2B5EF4-FFF2-40B4-BE49-F238E27FC236}">
                <a16:creationId xmlns:a16="http://schemas.microsoft.com/office/drawing/2014/main" id="{79E9B94F-6482-AA81-54CD-B829272F464D}"/>
              </a:ext>
            </a:extLst>
          </p:cNvPr>
          <p:cNvSpPr/>
          <p:nvPr/>
        </p:nvSpPr>
        <p:spPr>
          <a:xfrm>
            <a:off x="437099" y="1500909"/>
            <a:ext cx="2350656" cy="434109"/>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Titel 1">
            <a:extLst>
              <a:ext uri="{FF2B5EF4-FFF2-40B4-BE49-F238E27FC236}">
                <a16:creationId xmlns:a16="http://schemas.microsoft.com/office/drawing/2014/main" id="{B1B0EC56-C6C6-3C18-829E-FF2428BCCEDE}"/>
              </a:ext>
            </a:extLst>
          </p:cNvPr>
          <p:cNvSpPr txBox="1">
            <a:spLocks/>
          </p:cNvSpPr>
          <p:nvPr/>
        </p:nvSpPr>
        <p:spPr>
          <a:xfrm>
            <a:off x="447279" y="2008909"/>
            <a:ext cx="2350656" cy="8025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2000" dirty="0"/>
          </a:p>
          <a:p>
            <a:r>
              <a:rPr lang="da-DK" sz="2000" dirty="0"/>
              <a:t>Procesoperatør</a:t>
            </a:r>
          </a:p>
          <a:p>
            <a:endParaRPr lang="da-DK" sz="2000" dirty="0"/>
          </a:p>
        </p:txBody>
      </p:sp>
      <p:sp>
        <p:nvSpPr>
          <p:cNvPr id="3" name="Rektangel: afrundede hjørner 2">
            <a:extLst>
              <a:ext uri="{FF2B5EF4-FFF2-40B4-BE49-F238E27FC236}">
                <a16:creationId xmlns:a16="http://schemas.microsoft.com/office/drawing/2014/main" id="{6B4B17FF-57F5-F041-1BCA-E9BDC09763DE}"/>
              </a:ext>
            </a:extLst>
          </p:cNvPr>
          <p:cNvSpPr/>
          <p:nvPr/>
        </p:nvSpPr>
        <p:spPr>
          <a:xfrm>
            <a:off x="442189" y="2189018"/>
            <a:ext cx="1880756" cy="434109"/>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8" name="Billede 7">
            <a:extLst>
              <a:ext uri="{FF2B5EF4-FFF2-40B4-BE49-F238E27FC236}">
                <a16:creationId xmlns:a16="http://schemas.microsoft.com/office/drawing/2014/main" id="{95299D28-A476-E873-1F27-8E0110AD27F7}"/>
              </a:ext>
            </a:extLst>
          </p:cNvPr>
          <p:cNvPicPr>
            <a:picLocks noChangeAspect="1"/>
          </p:cNvPicPr>
          <p:nvPr/>
        </p:nvPicPr>
        <p:blipFill>
          <a:blip r:embed="rId3"/>
          <a:stretch>
            <a:fillRect/>
          </a:stretch>
        </p:blipFill>
        <p:spPr>
          <a:xfrm>
            <a:off x="3280551" y="1537854"/>
            <a:ext cx="7680445" cy="5093855"/>
          </a:xfrm>
          <a:prstGeom prst="rect">
            <a:avLst/>
          </a:prstGeom>
        </p:spPr>
      </p:pic>
    </p:spTree>
    <p:extLst>
      <p:ext uri="{BB962C8B-B14F-4D97-AF65-F5344CB8AC3E}">
        <p14:creationId xmlns:p14="http://schemas.microsoft.com/office/powerpoint/2010/main" val="23763743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357D8-C163-A4D9-DC42-F07A6DFE1D51}"/>
            </a:ext>
          </a:extLst>
        </p:cNvPr>
        <p:cNvGrpSpPr/>
        <p:nvPr/>
      </p:nvGrpSpPr>
      <p:grpSpPr>
        <a:xfrm>
          <a:off x="0" y="0"/>
          <a:ext cx="0" cy="0"/>
          <a:chOff x="0" y="0"/>
          <a:chExt cx="0" cy="0"/>
        </a:xfrm>
      </p:grpSpPr>
      <p:pic>
        <p:nvPicPr>
          <p:cNvPr id="24" name="Billede 23">
            <a:extLst>
              <a:ext uri="{FF2B5EF4-FFF2-40B4-BE49-F238E27FC236}">
                <a16:creationId xmlns:a16="http://schemas.microsoft.com/office/drawing/2014/main" id="{5355469B-ED84-D37A-B9A9-BE8A7B07115D}"/>
              </a:ext>
            </a:extLst>
          </p:cNvPr>
          <p:cNvPicPr>
            <a:picLocks noChangeAspect="1"/>
          </p:cNvPicPr>
          <p:nvPr/>
        </p:nvPicPr>
        <p:blipFill>
          <a:blip r:embed="rId2"/>
          <a:stretch>
            <a:fillRect/>
          </a:stretch>
        </p:blipFill>
        <p:spPr>
          <a:xfrm>
            <a:off x="3280551" y="1537854"/>
            <a:ext cx="7680445" cy="5093855"/>
          </a:xfrm>
          <a:prstGeom prst="rect">
            <a:avLst/>
          </a:prstGeom>
        </p:spPr>
      </p:pic>
      <p:sp>
        <p:nvSpPr>
          <p:cNvPr id="6" name="Titel 1">
            <a:extLst>
              <a:ext uri="{FF2B5EF4-FFF2-40B4-BE49-F238E27FC236}">
                <a16:creationId xmlns:a16="http://schemas.microsoft.com/office/drawing/2014/main" id="{CEEFF3E9-4117-825C-8240-15AF31D84573}"/>
              </a:ext>
            </a:extLst>
          </p:cNvPr>
          <p:cNvSpPr txBox="1">
            <a:spLocks/>
          </p:cNvSpPr>
          <p:nvPr/>
        </p:nvSpPr>
        <p:spPr>
          <a:xfrm>
            <a:off x="2922154" y="397453"/>
            <a:ext cx="7284028" cy="117734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3000" dirty="0"/>
              <a:t>Pensum starter med bekendtgørelsen</a:t>
            </a:r>
            <a:br>
              <a:rPr lang="da-DK" sz="3000" dirty="0"/>
            </a:br>
            <a:r>
              <a:rPr lang="da-DK" sz="3000" dirty="0" err="1"/>
              <a:t>Bekendtgørelsen</a:t>
            </a:r>
            <a:r>
              <a:rPr lang="da-DK" sz="3000" dirty="0"/>
              <a:t> starter med </a:t>
            </a:r>
            <a:r>
              <a:rPr lang="da-DK" sz="3000" dirty="0">
                <a:hlinkClick r:id="rId3"/>
              </a:rPr>
              <a:t>retsinformation.dk</a:t>
            </a:r>
            <a:r>
              <a:rPr lang="da-DK" sz="3000" dirty="0"/>
              <a:t> </a:t>
            </a:r>
          </a:p>
        </p:txBody>
      </p:sp>
      <p:sp>
        <p:nvSpPr>
          <p:cNvPr id="7" name="Titel 1">
            <a:extLst>
              <a:ext uri="{FF2B5EF4-FFF2-40B4-BE49-F238E27FC236}">
                <a16:creationId xmlns:a16="http://schemas.microsoft.com/office/drawing/2014/main" id="{1E1F7EB2-3CB2-E796-DB66-E2A79732B261}"/>
              </a:ext>
            </a:extLst>
          </p:cNvPr>
          <p:cNvSpPr txBox="1">
            <a:spLocks/>
          </p:cNvSpPr>
          <p:nvPr/>
        </p:nvSpPr>
        <p:spPr>
          <a:xfrm>
            <a:off x="442189" y="1320800"/>
            <a:ext cx="2350656" cy="80253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2000" dirty="0"/>
          </a:p>
          <a:p>
            <a:r>
              <a:rPr lang="da-DK" sz="2000" b="1" dirty="0"/>
              <a:t>§6 </a:t>
            </a:r>
            <a:r>
              <a:rPr lang="da-DK" sz="2000" dirty="0"/>
              <a:t>– Afsluttende prøve</a:t>
            </a:r>
          </a:p>
          <a:p>
            <a:endParaRPr lang="da-DK" sz="2000" dirty="0"/>
          </a:p>
        </p:txBody>
      </p:sp>
      <p:sp>
        <p:nvSpPr>
          <p:cNvPr id="8" name="Rektangel: afrundede hjørner 7">
            <a:extLst>
              <a:ext uri="{FF2B5EF4-FFF2-40B4-BE49-F238E27FC236}">
                <a16:creationId xmlns:a16="http://schemas.microsoft.com/office/drawing/2014/main" id="{F09A2D8A-727A-8E11-36BC-CD70B0EA3F7E}"/>
              </a:ext>
            </a:extLst>
          </p:cNvPr>
          <p:cNvSpPr/>
          <p:nvPr/>
        </p:nvSpPr>
        <p:spPr>
          <a:xfrm>
            <a:off x="437099" y="1500909"/>
            <a:ext cx="2350656" cy="434109"/>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0" name="Rektangel: afrundede hjørner 9">
            <a:extLst>
              <a:ext uri="{FF2B5EF4-FFF2-40B4-BE49-F238E27FC236}">
                <a16:creationId xmlns:a16="http://schemas.microsoft.com/office/drawing/2014/main" id="{2FF158C4-8E77-B735-3395-6847EE6346F9}"/>
              </a:ext>
            </a:extLst>
          </p:cNvPr>
          <p:cNvSpPr/>
          <p:nvPr/>
        </p:nvSpPr>
        <p:spPr>
          <a:xfrm>
            <a:off x="7208981" y="3359112"/>
            <a:ext cx="627037" cy="207818"/>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Rektangel: afrundede hjørner 11">
            <a:extLst>
              <a:ext uri="{FF2B5EF4-FFF2-40B4-BE49-F238E27FC236}">
                <a16:creationId xmlns:a16="http://schemas.microsoft.com/office/drawing/2014/main" id="{7FEB0D3E-9408-F3DA-DDD3-F3426C6A9CC6}"/>
              </a:ext>
            </a:extLst>
          </p:cNvPr>
          <p:cNvSpPr/>
          <p:nvPr/>
        </p:nvSpPr>
        <p:spPr>
          <a:xfrm>
            <a:off x="8814480" y="3359112"/>
            <a:ext cx="500393" cy="207818"/>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 name="Tekstfelt 14">
            <a:extLst>
              <a:ext uri="{FF2B5EF4-FFF2-40B4-BE49-F238E27FC236}">
                <a16:creationId xmlns:a16="http://schemas.microsoft.com/office/drawing/2014/main" id="{6F9C066F-B4C8-7D42-3799-9C78D1C588D8}"/>
              </a:ext>
            </a:extLst>
          </p:cNvPr>
          <p:cNvSpPr txBox="1"/>
          <p:nvPr/>
        </p:nvSpPr>
        <p:spPr>
          <a:xfrm>
            <a:off x="11448473" y="2856406"/>
            <a:ext cx="743527" cy="369332"/>
          </a:xfrm>
          <a:prstGeom prst="rect">
            <a:avLst/>
          </a:prstGeom>
          <a:noFill/>
        </p:spPr>
        <p:txBody>
          <a:bodyPr wrap="square">
            <a:spAutoFit/>
          </a:bodyPr>
          <a:lstStyle/>
          <a:p>
            <a:r>
              <a:rPr lang="da-DK" sz="1800" dirty="0"/>
              <a:t>Teori</a:t>
            </a:r>
            <a:endParaRPr lang="da-DK" dirty="0"/>
          </a:p>
        </p:txBody>
      </p:sp>
      <p:sp>
        <p:nvSpPr>
          <p:cNvPr id="17" name="Rektangel: afrundede hjørner 16">
            <a:extLst>
              <a:ext uri="{FF2B5EF4-FFF2-40B4-BE49-F238E27FC236}">
                <a16:creationId xmlns:a16="http://schemas.microsoft.com/office/drawing/2014/main" id="{2AFC9BD2-E030-4B9E-AED6-2AED4191B7F8}"/>
              </a:ext>
            </a:extLst>
          </p:cNvPr>
          <p:cNvSpPr/>
          <p:nvPr/>
        </p:nvSpPr>
        <p:spPr>
          <a:xfrm>
            <a:off x="11471565" y="2890982"/>
            <a:ext cx="609600" cy="334756"/>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20" name="Lige pilforbindelse 19">
            <a:extLst>
              <a:ext uri="{FF2B5EF4-FFF2-40B4-BE49-F238E27FC236}">
                <a16:creationId xmlns:a16="http://schemas.microsoft.com/office/drawing/2014/main" id="{449DBE10-EF7B-E9A4-2096-C0C9D95D53D7}"/>
              </a:ext>
            </a:extLst>
          </p:cNvPr>
          <p:cNvCxnSpPr>
            <a:cxnSpLocks/>
          </p:cNvCxnSpPr>
          <p:nvPr/>
        </p:nvCxnSpPr>
        <p:spPr>
          <a:xfrm flipH="1">
            <a:off x="7943273" y="3052618"/>
            <a:ext cx="3449782" cy="306494"/>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sp>
        <p:nvSpPr>
          <p:cNvPr id="25" name="Titel 1">
            <a:extLst>
              <a:ext uri="{FF2B5EF4-FFF2-40B4-BE49-F238E27FC236}">
                <a16:creationId xmlns:a16="http://schemas.microsoft.com/office/drawing/2014/main" id="{9C4C9F06-A0BF-49D3-D7DD-883410CB5600}"/>
              </a:ext>
            </a:extLst>
          </p:cNvPr>
          <p:cNvSpPr txBox="1">
            <a:spLocks/>
          </p:cNvSpPr>
          <p:nvPr/>
        </p:nvSpPr>
        <p:spPr>
          <a:xfrm>
            <a:off x="447279" y="2008909"/>
            <a:ext cx="2350656" cy="8025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2000" dirty="0"/>
          </a:p>
          <a:p>
            <a:r>
              <a:rPr lang="da-DK" sz="2000" dirty="0"/>
              <a:t>Procesoperatør</a:t>
            </a:r>
          </a:p>
          <a:p>
            <a:endParaRPr lang="da-DK" sz="2000" dirty="0"/>
          </a:p>
        </p:txBody>
      </p:sp>
      <p:sp>
        <p:nvSpPr>
          <p:cNvPr id="26" name="Rektangel: afrundede hjørner 25">
            <a:extLst>
              <a:ext uri="{FF2B5EF4-FFF2-40B4-BE49-F238E27FC236}">
                <a16:creationId xmlns:a16="http://schemas.microsoft.com/office/drawing/2014/main" id="{832CDD2E-DD4B-F4D3-B229-CBBCCE268365}"/>
              </a:ext>
            </a:extLst>
          </p:cNvPr>
          <p:cNvSpPr/>
          <p:nvPr/>
        </p:nvSpPr>
        <p:spPr>
          <a:xfrm>
            <a:off x="442189" y="2189018"/>
            <a:ext cx="1880756" cy="434109"/>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28" name="Lige pilforbindelse 27">
            <a:extLst>
              <a:ext uri="{FF2B5EF4-FFF2-40B4-BE49-F238E27FC236}">
                <a16:creationId xmlns:a16="http://schemas.microsoft.com/office/drawing/2014/main" id="{78C95873-3B60-9B94-F73A-5395BB4FDD51}"/>
              </a:ext>
            </a:extLst>
          </p:cNvPr>
          <p:cNvCxnSpPr>
            <a:cxnSpLocks/>
          </p:cNvCxnSpPr>
          <p:nvPr/>
        </p:nvCxnSpPr>
        <p:spPr>
          <a:xfrm flipH="1">
            <a:off x="9402618" y="3176756"/>
            <a:ext cx="1958112" cy="182356"/>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sp>
        <p:nvSpPr>
          <p:cNvPr id="46" name="Rektangel: afrundede hjørner 45">
            <a:extLst>
              <a:ext uri="{FF2B5EF4-FFF2-40B4-BE49-F238E27FC236}">
                <a16:creationId xmlns:a16="http://schemas.microsoft.com/office/drawing/2014/main" id="{F442146B-32EC-591F-D734-8C71101A4A17}"/>
              </a:ext>
            </a:extLst>
          </p:cNvPr>
          <p:cNvSpPr/>
          <p:nvPr/>
        </p:nvSpPr>
        <p:spPr>
          <a:xfrm>
            <a:off x="7120773" y="3871343"/>
            <a:ext cx="1069315" cy="207818"/>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47" name="Lige pilforbindelse 46">
            <a:extLst>
              <a:ext uri="{FF2B5EF4-FFF2-40B4-BE49-F238E27FC236}">
                <a16:creationId xmlns:a16="http://schemas.microsoft.com/office/drawing/2014/main" id="{70AFBF7B-8BF1-427C-34D7-4ED9306963A1}"/>
              </a:ext>
            </a:extLst>
          </p:cNvPr>
          <p:cNvCxnSpPr>
            <a:cxnSpLocks/>
          </p:cNvCxnSpPr>
          <p:nvPr/>
        </p:nvCxnSpPr>
        <p:spPr>
          <a:xfrm flipH="1">
            <a:off x="8303491" y="3278909"/>
            <a:ext cx="3057239" cy="592434"/>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18748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afrundede hjørner 4">
            <a:extLst>
              <a:ext uri="{FF2B5EF4-FFF2-40B4-BE49-F238E27FC236}">
                <a16:creationId xmlns:a16="http://schemas.microsoft.com/office/drawing/2014/main" id="{8617FA8D-A60F-86FE-E88A-E70654014B88}"/>
              </a:ext>
            </a:extLst>
          </p:cNvPr>
          <p:cNvSpPr/>
          <p:nvPr/>
        </p:nvSpPr>
        <p:spPr>
          <a:xfrm>
            <a:off x="341491" y="268468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Titel 1">
            <a:extLst>
              <a:ext uri="{FF2B5EF4-FFF2-40B4-BE49-F238E27FC236}">
                <a16:creationId xmlns:a16="http://schemas.microsoft.com/office/drawing/2014/main" id="{25EE58DB-68C0-22FC-49D0-78DAA65A2E4D}"/>
              </a:ext>
            </a:extLst>
          </p:cNvPr>
          <p:cNvSpPr txBox="1">
            <a:spLocks/>
          </p:cNvSpPr>
          <p:nvPr/>
        </p:nvSpPr>
        <p:spPr>
          <a:xfrm>
            <a:off x="439976" y="245296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Tid til læreforberedelse</a:t>
            </a:r>
          </a:p>
        </p:txBody>
      </p:sp>
      <p:sp>
        <p:nvSpPr>
          <p:cNvPr id="7" name="Rektangel: afrundede hjørner 6">
            <a:extLst>
              <a:ext uri="{FF2B5EF4-FFF2-40B4-BE49-F238E27FC236}">
                <a16:creationId xmlns:a16="http://schemas.microsoft.com/office/drawing/2014/main" id="{A2D573F8-AC0F-26BF-58F0-B59F061D908F}"/>
              </a:ext>
            </a:extLst>
          </p:cNvPr>
          <p:cNvSpPr/>
          <p:nvPr/>
        </p:nvSpPr>
        <p:spPr>
          <a:xfrm>
            <a:off x="4454958" y="1797394"/>
            <a:ext cx="2668574" cy="2510899"/>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 name="Titel 1">
            <a:extLst>
              <a:ext uri="{FF2B5EF4-FFF2-40B4-BE49-F238E27FC236}">
                <a16:creationId xmlns:a16="http://schemas.microsoft.com/office/drawing/2014/main" id="{5368A3C8-0DCD-70F8-E259-375F356BB2E6}"/>
              </a:ext>
            </a:extLst>
          </p:cNvPr>
          <p:cNvSpPr txBox="1">
            <a:spLocks/>
          </p:cNvSpPr>
          <p:nvPr/>
        </p:nvSpPr>
        <p:spPr>
          <a:xfrm>
            <a:off x="4900448" y="2244107"/>
            <a:ext cx="1756384" cy="135497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7000" b="1" dirty="0"/>
              <a:t>AI</a:t>
            </a:r>
          </a:p>
        </p:txBody>
      </p:sp>
      <p:sp>
        <p:nvSpPr>
          <p:cNvPr id="9" name="Pil: højre 8">
            <a:extLst>
              <a:ext uri="{FF2B5EF4-FFF2-40B4-BE49-F238E27FC236}">
                <a16:creationId xmlns:a16="http://schemas.microsoft.com/office/drawing/2014/main" id="{EEDEFBC7-CC18-122C-84C9-A12C8D2A3234}"/>
              </a:ext>
            </a:extLst>
          </p:cNvPr>
          <p:cNvSpPr/>
          <p:nvPr/>
        </p:nvSpPr>
        <p:spPr>
          <a:xfrm>
            <a:off x="3621024" y="3052843"/>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85350EFC-18BB-64E0-69CB-9D65E8C331C3}"/>
              </a:ext>
            </a:extLst>
          </p:cNvPr>
          <p:cNvSpPr>
            <a:spLocks noGrp="1"/>
          </p:cNvSpPr>
          <p:nvPr>
            <p:ph type="ctrTitle"/>
          </p:nvPr>
        </p:nvSpPr>
        <p:spPr>
          <a:xfrm>
            <a:off x="264836" y="167962"/>
            <a:ext cx="11662327" cy="999177"/>
          </a:xfrm>
        </p:spPr>
        <p:txBody>
          <a:bodyPr>
            <a:normAutofit/>
          </a:bodyPr>
          <a:lstStyle/>
          <a:p>
            <a:r>
              <a:rPr lang="da-DK" sz="3000" dirty="0"/>
              <a:t>Kan AI lave nyt undervisningsmateriale?</a:t>
            </a:r>
          </a:p>
        </p:txBody>
      </p:sp>
    </p:spTree>
    <p:extLst>
      <p:ext uri="{BB962C8B-B14F-4D97-AF65-F5344CB8AC3E}">
        <p14:creationId xmlns:p14="http://schemas.microsoft.com/office/powerpoint/2010/main" val="21107267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ACD6F-8AB7-74A3-409F-2CA5D218CB54}"/>
            </a:ext>
          </a:extLst>
        </p:cNvPr>
        <p:cNvGrpSpPr/>
        <p:nvPr/>
      </p:nvGrpSpPr>
      <p:grpSpPr>
        <a:xfrm>
          <a:off x="0" y="0"/>
          <a:ext cx="0" cy="0"/>
          <a:chOff x="0" y="0"/>
          <a:chExt cx="0" cy="0"/>
        </a:xfrm>
      </p:grpSpPr>
      <p:pic>
        <p:nvPicPr>
          <p:cNvPr id="24" name="Billede 23">
            <a:extLst>
              <a:ext uri="{FF2B5EF4-FFF2-40B4-BE49-F238E27FC236}">
                <a16:creationId xmlns:a16="http://schemas.microsoft.com/office/drawing/2014/main" id="{2246C9B6-271A-AF1B-22EA-F003DE70F296}"/>
              </a:ext>
            </a:extLst>
          </p:cNvPr>
          <p:cNvPicPr>
            <a:picLocks noChangeAspect="1"/>
          </p:cNvPicPr>
          <p:nvPr/>
        </p:nvPicPr>
        <p:blipFill>
          <a:blip r:embed="rId2"/>
          <a:stretch>
            <a:fillRect/>
          </a:stretch>
        </p:blipFill>
        <p:spPr>
          <a:xfrm>
            <a:off x="3280551" y="1537854"/>
            <a:ext cx="7680445" cy="5093855"/>
          </a:xfrm>
          <a:prstGeom prst="rect">
            <a:avLst/>
          </a:prstGeom>
        </p:spPr>
      </p:pic>
      <p:sp>
        <p:nvSpPr>
          <p:cNvPr id="6" name="Titel 1">
            <a:extLst>
              <a:ext uri="{FF2B5EF4-FFF2-40B4-BE49-F238E27FC236}">
                <a16:creationId xmlns:a16="http://schemas.microsoft.com/office/drawing/2014/main" id="{6055F380-B8B8-DD75-D42A-38E5E6C30FA4}"/>
              </a:ext>
            </a:extLst>
          </p:cNvPr>
          <p:cNvSpPr txBox="1">
            <a:spLocks/>
          </p:cNvSpPr>
          <p:nvPr/>
        </p:nvSpPr>
        <p:spPr>
          <a:xfrm>
            <a:off x="2922154" y="397453"/>
            <a:ext cx="7284028" cy="117734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3000" dirty="0"/>
              <a:t>Pensum starter med bekendtgørelsen</a:t>
            </a:r>
            <a:br>
              <a:rPr lang="da-DK" sz="3000" dirty="0"/>
            </a:br>
            <a:r>
              <a:rPr lang="da-DK" sz="3000" dirty="0" err="1"/>
              <a:t>Bekendtgørelsen</a:t>
            </a:r>
            <a:r>
              <a:rPr lang="da-DK" sz="3000" dirty="0"/>
              <a:t> starter med </a:t>
            </a:r>
            <a:r>
              <a:rPr lang="da-DK" sz="3000" dirty="0">
                <a:hlinkClick r:id="rId3"/>
              </a:rPr>
              <a:t>retsinformation.dk</a:t>
            </a:r>
            <a:r>
              <a:rPr lang="da-DK" sz="3000" dirty="0"/>
              <a:t> </a:t>
            </a:r>
          </a:p>
        </p:txBody>
      </p:sp>
      <p:sp>
        <p:nvSpPr>
          <p:cNvPr id="7" name="Titel 1">
            <a:extLst>
              <a:ext uri="{FF2B5EF4-FFF2-40B4-BE49-F238E27FC236}">
                <a16:creationId xmlns:a16="http://schemas.microsoft.com/office/drawing/2014/main" id="{EEEE5848-798D-B2CD-7379-6B92EA0DDF6C}"/>
              </a:ext>
            </a:extLst>
          </p:cNvPr>
          <p:cNvSpPr txBox="1">
            <a:spLocks/>
          </p:cNvSpPr>
          <p:nvPr/>
        </p:nvSpPr>
        <p:spPr>
          <a:xfrm>
            <a:off x="442189" y="1320800"/>
            <a:ext cx="2350656" cy="80253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2000" dirty="0"/>
          </a:p>
          <a:p>
            <a:r>
              <a:rPr lang="da-DK" sz="2000" b="1" dirty="0"/>
              <a:t>§6 </a:t>
            </a:r>
            <a:r>
              <a:rPr lang="da-DK" sz="2000" dirty="0"/>
              <a:t>– Afsluttende prøve</a:t>
            </a:r>
          </a:p>
          <a:p>
            <a:endParaRPr lang="da-DK" sz="2000" dirty="0"/>
          </a:p>
        </p:txBody>
      </p:sp>
      <p:sp>
        <p:nvSpPr>
          <p:cNvPr id="8" name="Rektangel: afrundede hjørner 7">
            <a:extLst>
              <a:ext uri="{FF2B5EF4-FFF2-40B4-BE49-F238E27FC236}">
                <a16:creationId xmlns:a16="http://schemas.microsoft.com/office/drawing/2014/main" id="{3F51F6A1-075F-7CD2-8AC5-E54307152615}"/>
              </a:ext>
            </a:extLst>
          </p:cNvPr>
          <p:cNvSpPr/>
          <p:nvPr/>
        </p:nvSpPr>
        <p:spPr>
          <a:xfrm>
            <a:off x="437099" y="1500909"/>
            <a:ext cx="2350656" cy="434109"/>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0" name="Rektangel: afrundede hjørner 9">
            <a:extLst>
              <a:ext uri="{FF2B5EF4-FFF2-40B4-BE49-F238E27FC236}">
                <a16:creationId xmlns:a16="http://schemas.microsoft.com/office/drawing/2014/main" id="{62A08793-8251-C39B-01D8-41AFA20ACD3B}"/>
              </a:ext>
            </a:extLst>
          </p:cNvPr>
          <p:cNvSpPr/>
          <p:nvPr/>
        </p:nvSpPr>
        <p:spPr>
          <a:xfrm>
            <a:off x="7208981" y="3359112"/>
            <a:ext cx="627037" cy="207818"/>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Rektangel: afrundede hjørner 11">
            <a:extLst>
              <a:ext uri="{FF2B5EF4-FFF2-40B4-BE49-F238E27FC236}">
                <a16:creationId xmlns:a16="http://schemas.microsoft.com/office/drawing/2014/main" id="{1DFE5CF0-DDA5-DC03-8CFB-938FFDB02407}"/>
              </a:ext>
            </a:extLst>
          </p:cNvPr>
          <p:cNvSpPr/>
          <p:nvPr/>
        </p:nvSpPr>
        <p:spPr>
          <a:xfrm>
            <a:off x="8814480" y="3359112"/>
            <a:ext cx="500393" cy="207818"/>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 name="Tekstfelt 14">
            <a:extLst>
              <a:ext uri="{FF2B5EF4-FFF2-40B4-BE49-F238E27FC236}">
                <a16:creationId xmlns:a16="http://schemas.microsoft.com/office/drawing/2014/main" id="{39DB2301-ED36-E0BC-24F8-021D98E1677D}"/>
              </a:ext>
            </a:extLst>
          </p:cNvPr>
          <p:cNvSpPr txBox="1"/>
          <p:nvPr/>
        </p:nvSpPr>
        <p:spPr>
          <a:xfrm>
            <a:off x="11448473" y="2856406"/>
            <a:ext cx="743527" cy="369332"/>
          </a:xfrm>
          <a:prstGeom prst="rect">
            <a:avLst/>
          </a:prstGeom>
          <a:noFill/>
        </p:spPr>
        <p:txBody>
          <a:bodyPr wrap="square">
            <a:spAutoFit/>
          </a:bodyPr>
          <a:lstStyle/>
          <a:p>
            <a:r>
              <a:rPr lang="da-DK" sz="1800" dirty="0"/>
              <a:t>Teori</a:t>
            </a:r>
            <a:endParaRPr lang="da-DK" dirty="0"/>
          </a:p>
        </p:txBody>
      </p:sp>
      <p:sp>
        <p:nvSpPr>
          <p:cNvPr id="17" name="Rektangel: afrundede hjørner 16">
            <a:extLst>
              <a:ext uri="{FF2B5EF4-FFF2-40B4-BE49-F238E27FC236}">
                <a16:creationId xmlns:a16="http://schemas.microsoft.com/office/drawing/2014/main" id="{438A5D50-02BB-8C3F-8C2A-5D17FE4888A8}"/>
              </a:ext>
            </a:extLst>
          </p:cNvPr>
          <p:cNvSpPr/>
          <p:nvPr/>
        </p:nvSpPr>
        <p:spPr>
          <a:xfrm>
            <a:off x="11471565" y="2890982"/>
            <a:ext cx="609600" cy="334756"/>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20" name="Lige pilforbindelse 19">
            <a:extLst>
              <a:ext uri="{FF2B5EF4-FFF2-40B4-BE49-F238E27FC236}">
                <a16:creationId xmlns:a16="http://schemas.microsoft.com/office/drawing/2014/main" id="{52A40776-02B6-7E9E-2382-C260D3CCF06A}"/>
              </a:ext>
            </a:extLst>
          </p:cNvPr>
          <p:cNvCxnSpPr>
            <a:cxnSpLocks/>
          </p:cNvCxnSpPr>
          <p:nvPr/>
        </p:nvCxnSpPr>
        <p:spPr>
          <a:xfrm flipH="1">
            <a:off x="7943273" y="3052618"/>
            <a:ext cx="3449782" cy="306494"/>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sp>
        <p:nvSpPr>
          <p:cNvPr id="25" name="Titel 1">
            <a:extLst>
              <a:ext uri="{FF2B5EF4-FFF2-40B4-BE49-F238E27FC236}">
                <a16:creationId xmlns:a16="http://schemas.microsoft.com/office/drawing/2014/main" id="{76656D46-35E1-45F0-FBE1-E6403DF41567}"/>
              </a:ext>
            </a:extLst>
          </p:cNvPr>
          <p:cNvSpPr txBox="1">
            <a:spLocks/>
          </p:cNvSpPr>
          <p:nvPr/>
        </p:nvSpPr>
        <p:spPr>
          <a:xfrm>
            <a:off x="447279" y="2008909"/>
            <a:ext cx="2350656" cy="8025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2000" dirty="0"/>
          </a:p>
          <a:p>
            <a:r>
              <a:rPr lang="da-DK" sz="2000" dirty="0"/>
              <a:t>Procesoperatør</a:t>
            </a:r>
          </a:p>
          <a:p>
            <a:endParaRPr lang="da-DK" sz="2000" dirty="0"/>
          </a:p>
        </p:txBody>
      </p:sp>
      <p:sp>
        <p:nvSpPr>
          <p:cNvPr id="26" name="Rektangel: afrundede hjørner 25">
            <a:extLst>
              <a:ext uri="{FF2B5EF4-FFF2-40B4-BE49-F238E27FC236}">
                <a16:creationId xmlns:a16="http://schemas.microsoft.com/office/drawing/2014/main" id="{ABC67C38-6AE2-B23B-664A-8F614D57422A}"/>
              </a:ext>
            </a:extLst>
          </p:cNvPr>
          <p:cNvSpPr/>
          <p:nvPr/>
        </p:nvSpPr>
        <p:spPr>
          <a:xfrm>
            <a:off x="442189" y="2189018"/>
            <a:ext cx="1880756" cy="434109"/>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28" name="Lige pilforbindelse 27">
            <a:extLst>
              <a:ext uri="{FF2B5EF4-FFF2-40B4-BE49-F238E27FC236}">
                <a16:creationId xmlns:a16="http://schemas.microsoft.com/office/drawing/2014/main" id="{A341C931-04C0-C547-2FAC-B93F3D1B8127}"/>
              </a:ext>
            </a:extLst>
          </p:cNvPr>
          <p:cNvCxnSpPr>
            <a:cxnSpLocks/>
          </p:cNvCxnSpPr>
          <p:nvPr/>
        </p:nvCxnSpPr>
        <p:spPr>
          <a:xfrm flipH="1">
            <a:off x="9402618" y="3176756"/>
            <a:ext cx="1958112" cy="182356"/>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sp>
        <p:nvSpPr>
          <p:cNvPr id="39" name="Rektangel: afrundede hjørner 38">
            <a:extLst>
              <a:ext uri="{FF2B5EF4-FFF2-40B4-BE49-F238E27FC236}">
                <a16:creationId xmlns:a16="http://schemas.microsoft.com/office/drawing/2014/main" id="{4DD115FD-4FED-08C7-9A74-DDD9B5DA8370}"/>
              </a:ext>
            </a:extLst>
          </p:cNvPr>
          <p:cNvSpPr/>
          <p:nvPr/>
        </p:nvSpPr>
        <p:spPr>
          <a:xfrm>
            <a:off x="5726545" y="4081241"/>
            <a:ext cx="4216400" cy="289123"/>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 name="Tekstfelt 40">
            <a:extLst>
              <a:ext uri="{FF2B5EF4-FFF2-40B4-BE49-F238E27FC236}">
                <a16:creationId xmlns:a16="http://schemas.microsoft.com/office/drawing/2014/main" id="{42AC341B-1189-084A-C2C6-77F612E1CB1D}"/>
              </a:ext>
            </a:extLst>
          </p:cNvPr>
          <p:cNvSpPr txBox="1"/>
          <p:nvPr/>
        </p:nvSpPr>
        <p:spPr>
          <a:xfrm>
            <a:off x="2061206" y="4299938"/>
            <a:ext cx="930105" cy="369332"/>
          </a:xfrm>
          <a:prstGeom prst="rect">
            <a:avLst/>
          </a:prstGeom>
          <a:noFill/>
        </p:spPr>
        <p:txBody>
          <a:bodyPr wrap="square">
            <a:spAutoFit/>
          </a:bodyPr>
          <a:lstStyle/>
          <a:p>
            <a:r>
              <a:rPr lang="da-DK" sz="1800" dirty="0"/>
              <a:t>Praksis</a:t>
            </a:r>
            <a:endParaRPr lang="da-DK" dirty="0"/>
          </a:p>
        </p:txBody>
      </p:sp>
      <p:sp>
        <p:nvSpPr>
          <p:cNvPr id="42" name="Rektangel: afrundede hjørner 41">
            <a:extLst>
              <a:ext uri="{FF2B5EF4-FFF2-40B4-BE49-F238E27FC236}">
                <a16:creationId xmlns:a16="http://schemas.microsoft.com/office/drawing/2014/main" id="{1BB5AFC7-423B-0184-5134-1DBF3150C58E}"/>
              </a:ext>
            </a:extLst>
          </p:cNvPr>
          <p:cNvSpPr/>
          <p:nvPr/>
        </p:nvSpPr>
        <p:spPr>
          <a:xfrm>
            <a:off x="2076912" y="4317226"/>
            <a:ext cx="828504" cy="334756"/>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43" name="Lige pilforbindelse 42">
            <a:extLst>
              <a:ext uri="{FF2B5EF4-FFF2-40B4-BE49-F238E27FC236}">
                <a16:creationId xmlns:a16="http://schemas.microsoft.com/office/drawing/2014/main" id="{126C6149-ADD3-6AEE-D0CF-857E9B1E9C4D}"/>
              </a:ext>
            </a:extLst>
          </p:cNvPr>
          <p:cNvCxnSpPr>
            <a:cxnSpLocks/>
            <a:stCxn id="41" idx="3"/>
          </p:cNvCxnSpPr>
          <p:nvPr/>
        </p:nvCxnSpPr>
        <p:spPr>
          <a:xfrm flipV="1">
            <a:off x="2991311" y="4262582"/>
            <a:ext cx="2629016" cy="222022"/>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sp>
        <p:nvSpPr>
          <p:cNvPr id="46" name="Rektangel: afrundede hjørner 45">
            <a:extLst>
              <a:ext uri="{FF2B5EF4-FFF2-40B4-BE49-F238E27FC236}">
                <a16:creationId xmlns:a16="http://schemas.microsoft.com/office/drawing/2014/main" id="{29F842F0-347D-05FB-BA94-8A32514BC4A7}"/>
              </a:ext>
            </a:extLst>
          </p:cNvPr>
          <p:cNvSpPr/>
          <p:nvPr/>
        </p:nvSpPr>
        <p:spPr>
          <a:xfrm>
            <a:off x="7120773" y="3871343"/>
            <a:ext cx="1069315" cy="207818"/>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47" name="Lige pilforbindelse 46">
            <a:extLst>
              <a:ext uri="{FF2B5EF4-FFF2-40B4-BE49-F238E27FC236}">
                <a16:creationId xmlns:a16="http://schemas.microsoft.com/office/drawing/2014/main" id="{60B1DB27-BBD9-0D29-EA99-527F126C4BDE}"/>
              </a:ext>
            </a:extLst>
          </p:cNvPr>
          <p:cNvCxnSpPr>
            <a:cxnSpLocks/>
          </p:cNvCxnSpPr>
          <p:nvPr/>
        </p:nvCxnSpPr>
        <p:spPr>
          <a:xfrm flipH="1">
            <a:off x="8303491" y="3278909"/>
            <a:ext cx="3057239" cy="592434"/>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82015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85340-1775-826E-09A9-9EA541DE8DDC}"/>
            </a:ext>
          </a:extLst>
        </p:cNvPr>
        <p:cNvGrpSpPr/>
        <p:nvPr/>
      </p:nvGrpSpPr>
      <p:grpSpPr>
        <a:xfrm>
          <a:off x="0" y="0"/>
          <a:ext cx="0" cy="0"/>
          <a:chOff x="0" y="0"/>
          <a:chExt cx="0" cy="0"/>
        </a:xfrm>
      </p:grpSpPr>
      <p:pic>
        <p:nvPicPr>
          <p:cNvPr id="24" name="Billede 23">
            <a:extLst>
              <a:ext uri="{FF2B5EF4-FFF2-40B4-BE49-F238E27FC236}">
                <a16:creationId xmlns:a16="http://schemas.microsoft.com/office/drawing/2014/main" id="{6DF8197A-FAE5-35C4-ECAE-5799E6D55B15}"/>
              </a:ext>
            </a:extLst>
          </p:cNvPr>
          <p:cNvPicPr>
            <a:picLocks noChangeAspect="1"/>
          </p:cNvPicPr>
          <p:nvPr/>
        </p:nvPicPr>
        <p:blipFill>
          <a:blip r:embed="rId2"/>
          <a:stretch>
            <a:fillRect/>
          </a:stretch>
        </p:blipFill>
        <p:spPr>
          <a:xfrm>
            <a:off x="3280551" y="1537854"/>
            <a:ext cx="7680445" cy="5093855"/>
          </a:xfrm>
          <a:prstGeom prst="rect">
            <a:avLst/>
          </a:prstGeom>
        </p:spPr>
      </p:pic>
      <p:sp>
        <p:nvSpPr>
          <p:cNvPr id="6" name="Titel 1">
            <a:extLst>
              <a:ext uri="{FF2B5EF4-FFF2-40B4-BE49-F238E27FC236}">
                <a16:creationId xmlns:a16="http://schemas.microsoft.com/office/drawing/2014/main" id="{06B7F409-70F0-A9C4-CA94-494C5CF25A24}"/>
              </a:ext>
            </a:extLst>
          </p:cNvPr>
          <p:cNvSpPr txBox="1">
            <a:spLocks/>
          </p:cNvSpPr>
          <p:nvPr/>
        </p:nvSpPr>
        <p:spPr>
          <a:xfrm>
            <a:off x="2922154" y="397453"/>
            <a:ext cx="7284028" cy="117734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3000" dirty="0"/>
              <a:t>Pensum starter med bekendtgørelsen</a:t>
            </a:r>
            <a:br>
              <a:rPr lang="da-DK" sz="3000" dirty="0"/>
            </a:br>
            <a:r>
              <a:rPr lang="da-DK" sz="3000" dirty="0" err="1"/>
              <a:t>Bekendtgørelsen</a:t>
            </a:r>
            <a:r>
              <a:rPr lang="da-DK" sz="3000" dirty="0"/>
              <a:t> starter med </a:t>
            </a:r>
            <a:r>
              <a:rPr lang="da-DK" sz="3000" dirty="0">
                <a:hlinkClick r:id="rId3"/>
              </a:rPr>
              <a:t>retsinformation.dk</a:t>
            </a:r>
            <a:r>
              <a:rPr lang="da-DK" sz="3000" dirty="0"/>
              <a:t> </a:t>
            </a:r>
          </a:p>
        </p:txBody>
      </p:sp>
      <p:sp>
        <p:nvSpPr>
          <p:cNvPr id="7" name="Titel 1">
            <a:extLst>
              <a:ext uri="{FF2B5EF4-FFF2-40B4-BE49-F238E27FC236}">
                <a16:creationId xmlns:a16="http://schemas.microsoft.com/office/drawing/2014/main" id="{FCC4072B-5725-D625-88EF-5A4D8D6F975E}"/>
              </a:ext>
            </a:extLst>
          </p:cNvPr>
          <p:cNvSpPr txBox="1">
            <a:spLocks/>
          </p:cNvSpPr>
          <p:nvPr/>
        </p:nvSpPr>
        <p:spPr>
          <a:xfrm>
            <a:off x="442189" y="1320800"/>
            <a:ext cx="2350656" cy="80253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2000" dirty="0"/>
          </a:p>
          <a:p>
            <a:r>
              <a:rPr lang="da-DK" sz="2000" b="1" dirty="0"/>
              <a:t>§6 </a:t>
            </a:r>
            <a:r>
              <a:rPr lang="da-DK" sz="2000" dirty="0"/>
              <a:t>– Afsluttende prøve</a:t>
            </a:r>
          </a:p>
          <a:p>
            <a:endParaRPr lang="da-DK" sz="2000" dirty="0"/>
          </a:p>
        </p:txBody>
      </p:sp>
      <p:sp>
        <p:nvSpPr>
          <p:cNvPr id="8" name="Rektangel: afrundede hjørner 7">
            <a:extLst>
              <a:ext uri="{FF2B5EF4-FFF2-40B4-BE49-F238E27FC236}">
                <a16:creationId xmlns:a16="http://schemas.microsoft.com/office/drawing/2014/main" id="{476AE9AD-C0CA-9C98-D5FC-97C2370D622C}"/>
              </a:ext>
            </a:extLst>
          </p:cNvPr>
          <p:cNvSpPr/>
          <p:nvPr/>
        </p:nvSpPr>
        <p:spPr>
          <a:xfrm>
            <a:off x="437099" y="1500909"/>
            <a:ext cx="2350656" cy="434109"/>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0" name="Rektangel: afrundede hjørner 9">
            <a:extLst>
              <a:ext uri="{FF2B5EF4-FFF2-40B4-BE49-F238E27FC236}">
                <a16:creationId xmlns:a16="http://schemas.microsoft.com/office/drawing/2014/main" id="{EA969918-2705-C1CD-A9F3-7DA226583CBE}"/>
              </a:ext>
            </a:extLst>
          </p:cNvPr>
          <p:cNvSpPr/>
          <p:nvPr/>
        </p:nvSpPr>
        <p:spPr>
          <a:xfrm>
            <a:off x="7208981" y="3359112"/>
            <a:ext cx="627037" cy="207818"/>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 name="Rektangel: afrundede hjørner 10">
            <a:extLst>
              <a:ext uri="{FF2B5EF4-FFF2-40B4-BE49-F238E27FC236}">
                <a16:creationId xmlns:a16="http://schemas.microsoft.com/office/drawing/2014/main" id="{DE53E8C6-C746-CD3C-4929-AD18F33EEC83}"/>
              </a:ext>
            </a:extLst>
          </p:cNvPr>
          <p:cNvSpPr/>
          <p:nvPr/>
        </p:nvSpPr>
        <p:spPr>
          <a:xfrm>
            <a:off x="9402618" y="3873424"/>
            <a:ext cx="846622" cy="207818"/>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Rektangel: afrundede hjørner 11">
            <a:extLst>
              <a:ext uri="{FF2B5EF4-FFF2-40B4-BE49-F238E27FC236}">
                <a16:creationId xmlns:a16="http://schemas.microsoft.com/office/drawing/2014/main" id="{2975B8AC-FB1B-31D6-2667-C79FD5FC084A}"/>
              </a:ext>
            </a:extLst>
          </p:cNvPr>
          <p:cNvSpPr/>
          <p:nvPr/>
        </p:nvSpPr>
        <p:spPr>
          <a:xfrm>
            <a:off x="8814480" y="3359112"/>
            <a:ext cx="500393" cy="207818"/>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 name="Tekstfelt 13">
            <a:extLst>
              <a:ext uri="{FF2B5EF4-FFF2-40B4-BE49-F238E27FC236}">
                <a16:creationId xmlns:a16="http://schemas.microsoft.com/office/drawing/2014/main" id="{A3A8A954-1637-E0AE-A966-0D2B6DE3BB08}"/>
              </a:ext>
            </a:extLst>
          </p:cNvPr>
          <p:cNvSpPr txBox="1"/>
          <p:nvPr/>
        </p:nvSpPr>
        <p:spPr>
          <a:xfrm>
            <a:off x="9064677" y="4803371"/>
            <a:ext cx="3224306" cy="646331"/>
          </a:xfrm>
          <a:prstGeom prst="rect">
            <a:avLst/>
          </a:prstGeom>
          <a:noFill/>
        </p:spPr>
        <p:txBody>
          <a:bodyPr wrap="square">
            <a:spAutoFit/>
          </a:bodyPr>
          <a:lstStyle/>
          <a:p>
            <a:r>
              <a:rPr lang="da-DK" sz="1800" b="1" dirty="0"/>
              <a:t>§3 </a:t>
            </a:r>
            <a:r>
              <a:rPr lang="da-DK" sz="1800" dirty="0"/>
              <a:t>– Kompetencer </a:t>
            </a:r>
            <a:r>
              <a:rPr lang="da-DK" dirty="0"/>
              <a:t>Grundforløb</a:t>
            </a:r>
            <a:endParaRPr lang="da-DK" sz="1800" dirty="0"/>
          </a:p>
          <a:p>
            <a:r>
              <a:rPr lang="da-DK" sz="1800" b="1" dirty="0"/>
              <a:t>§4 </a:t>
            </a:r>
            <a:r>
              <a:rPr lang="da-DK" sz="1800" dirty="0"/>
              <a:t>– Kompetencer Hovedforløb</a:t>
            </a:r>
          </a:p>
        </p:txBody>
      </p:sp>
      <p:sp>
        <p:nvSpPr>
          <p:cNvPr id="15" name="Tekstfelt 14">
            <a:extLst>
              <a:ext uri="{FF2B5EF4-FFF2-40B4-BE49-F238E27FC236}">
                <a16:creationId xmlns:a16="http://schemas.microsoft.com/office/drawing/2014/main" id="{79AB2257-045A-70F5-62A8-EFBD850B9B7C}"/>
              </a:ext>
            </a:extLst>
          </p:cNvPr>
          <p:cNvSpPr txBox="1"/>
          <p:nvPr/>
        </p:nvSpPr>
        <p:spPr>
          <a:xfrm>
            <a:off x="11448473" y="2856406"/>
            <a:ext cx="743527" cy="369332"/>
          </a:xfrm>
          <a:prstGeom prst="rect">
            <a:avLst/>
          </a:prstGeom>
          <a:noFill/>
        </p:spPr>
        <p:txBody>
          <a:bodyPr wrap="square">
            <a:spAutoFit/>
          </a:bodyPr>
          <a:lstStyle/>
          <a:p>
            <a:r>
              <a:rPr lang="da-DK" sz="1800" dirty="0"/>
              <a:t>Teori</a:t>
            </a:r>
            <a:endParaRPr lang="da-DK" dirty="0"/>
          </a:p>
        </p:txBody>
      </p:sp>
      <p:sp>
        <p:nvSpPr>
          <p:cNvPr id="17" name="Rektangel: afrundede hjørner 16">
            <a:extLst>
              <a:ext uri="{FF2B5EF4-FFF2-40B4-BE49-F238E27FC236}">
                <a16:creationId xmlns:a16="http://schemas.microsoft.com/office/drawing/2014/main" id="{6BED5514-A307-DE7E-1BDE-FF893B9AD8FA}"/>
              </a:ext>
            </a:extLst>
          </p:cNvPr>
          <p:cNvSpPr/>
          <p:nvPr/>
        </p:nvSpPr>
        <p:spPr>
          <a:xfrm>
            <a:off x="11471565" y="2890982"/>
            <a:ext cx="609600" cy="334756"/>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9" name="Rektangel: afrundede hjørner 18">
            <a:extLst>
              <a:ext uri="{FF2B5EF4-FFF2-40B4-BE49-F238E27FC236}">
                <a16:creationId xmlns:a16="http://schemas.microsoft.com/office/drawing/2014/main" id="{583FB495-BD16-EA41-1ED3-147902C54E17}"/>
              </a:ext>
            </a:extLst>
          </p:cNvPr>
          <p:cNvSpPr/>
          <p:nvPr/>
        </p:nvSpPr>
        <p:spPr>
          <a:xfrm>
            <a:off x="9064676" y="4787824"/>
            <a:ext cx="3108850" cy="684722"/>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20" name="Lige pilforbindelse 19">
            <a:extLst>
              <a:ext uri="{FF2B5EF4-FFF2-40B4-BE49-F238E27FC236}">
                <a16:creationId xmlns:a16="http://schemas.microsoft.com/office/drawing/2014/main" id="{0F12D952-C4C5-60A3-8E22-F83C61512799}"/>
              </a:ext>
            </a:extLst>
          </p:cNvPr>
          <p:cNvCxnSpPr>
            <a:cxnSpLocks/>
          </p:cNvCxnSpPr>
          <p:nvPr/>
        </p:nvCxnSpPr>
        <p:spPr>
          <a:xfrm flipH="1">
            <a:off x="7943273" y="3052618"/>
            <a:ext cx="3449782" cy="306494"/>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cxnSp>
        <p:nvCxnSpPr>
          <p:cNvPr id="23" name="Lige pilforbindelse 22">
            <a:extLst>
              <a:ext uri="{FF2B5EF4-FFF2-40B4-BE49-F238E27FC236}">
                <a16:creationId xmlns:a16="http://schemas.microsoft.com/office/drawing/2014/main" id="{B1570AEC-6FB5-0597-235B-596A09200EA8}"/>
              </a:ext>
            </a:extLst>
          </p:cNvPr>
          <p:cNvCxnSpPr>
            <a:cxnSpLocks/>
          </p:cNvCxnSpPr>
          <p:nvPr/>
        </p:nvCxnSpPr>
        <p:spPr>
          <a:xfrm flipH="1" flipV="1">
            <a:off x="10016836" y="4156364"/>
            <a:ext cx="157019" cy="512906"/>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sp>
        <p:nvSpPr>
          <p:cNvPr id="25" name="Titel 1">
            <a:extLst>
              <a:ext uri="{FF2B5EF4-FFF2-40B4-BE49-F238E27FC236}">
                <a16:creationId xmlns:a16="http://schemas.microsoft.com/office/drawing/2014/main" id="{8BEB74AE-467D-815F-4959-1A00F62A1469}"/>
              </a:ext>
            </a:extLst>
          </p:cNvPr>
          <p:cNvSpPr txBox="1">
            <a:spLocks/>
          </p:cNvSpPr>
          <p:nvPr/>
        </p:nvSpPr>
        <p:spPr>
          <a:xfrm>
            <a:off x="447279" y="2008909"/>
            <a:ext cx="2350656" cy="8025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2000" dirty="0"/>
          </a:p>
          <a:p>
            <a:r>
              <a:rPr lang="da-DK" sz="2000" dirty="0"/>
              <a:t>Procesoperatør</a:t>
            </a:r>
          </a:p>
          <a:p>
            <a:endParaRPr lang="da-DK" sz="2000" dirty="0"/>
          </a:p>
        </p:txBody>
      </p:sp>
      <p:sp>
        <p:nvSpPr>
          <p:cNvPr id="26" name="Rektangel: afrundede hjørner 25">
            <a:extLst>
              <a:ext uri="{FF2B5EF4-FFF2-40B4-BE49-F238E27FC236}">
                <a16:creationId xmlns:a16="http://schemas.microsoft.com/office/drawing/2014/main" id="{0B1CB546-A0F6-8138-FA44-6623FFE56884}"/>
              </a:ext>
            </a:extLst>
          </p:cNvPr>
          <p:cNvSpPr/>
          <p:nvPr/>
        </p:nvSpPr>
        <p:spPr>
          <a:xfrm>
            <a:off x="442189" y="2189018"/>
            <a:ext cx="1880756" cy="434109"/>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28" name="Lige pilforbindelse 27">
            <a:extLst>
              <a:ext uri="{FF2B5EF4-FFF2-40B4-BE49-F238E27FC236}">
                <a16:creationId xmlns:a16="http://schemas.microsoft.com/office/drawing/2014/main" id="{BF46EAF9-682B-7737-E6A5-7AFF0DD82D7D}"/>
              </a:ext>
            </a:extLst>
          </p:cNvPr>
          <p:cNvCxnSpPr>
            <a:cxnSpLocks/>
          </p:cNvCxnSpPr>
          <p:nvPr/>
        </p:nvCxnSpPr>
        <p:spPr>
          <a:xfrm flipH="1">
            <a:off x="9402618" y="3176756"/>
            <a:ext cx="1958112" cy="182356"/>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sp>
        <p:nvSpPr>
          <p:cNvPr id="39" name="Rektangel: afrundede hjørner 38">
            <a:extLst>
              <a:ext uri="{FF2B5EF4-FFF2-40B4-BE49-F238E27FC236}">
                <a16:creationId xmlns:a16="http://schemas.microsoft.com/office/drawing/2014/main" id="{29D9B624-80B3-A4E1-DBF8-138A6EBA1DB5}"/>
              </a:ext>
            </a:extLst>
          </p:cNvPr>
          <p:cNvSpPr/>
          <p:nvPr/>
        </p:nvSpPr>
        <p:spPr>
          <a:xfrm>
            <a:off x="5726545" y="4081241"/>
            <a:ext cx="4216400" cy="289123"/>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 name="Tekstfelt 40">
            <a:extLst>
              <a:ext uri="{FF2B5EF4-FFF2-40B4-BE49-F238E27FC236}">
                <a16:creationId xmlns:a16="http://schemas.microsoft.com/office/drawing/2014/main" id="{6D9D0B8C-2BE2-7A69-EABA-2C510F02EF0F}"/>
              </a:ext>
            </a:extLst>
          </p:cNvPr>
          <p:cNvSpPr txBox="1"/>
          <p:nvPr/>
        </p:nvSpPr>
        <p:spPr>
          <a:xfrm>
            <a:off x="2061206" y="4299938"/>
            <a:ext cx="930105" cy="369332"/>
          </a:xfrm>
          <a:prstGeom prst="rect">
            <a:avLst/>
          </a:prstGeom>
          <a:noFill/>
        </p:spPr>
        <p:txBody>
          <a:bodyPr wrap="square">
            <a:spAutoFit/>
          </a:bodyPr>
          <a:lstStyle/>
          <a:p>
            <a:r>
              <a:rPr lang="da-DK" sz="1800" dirty="0"/>
              <a:t>Praksis</a:t>
            </a:r>
            <a:endParaRPr lang="da-DK" dirty="0"/>
          </a:p>
        </p:txBody>
      </p:sp>
      <p:sp>
        <p:nvSpPr>
          <p:cNvPr id="42" name="Rektangel: afrundede hjørner 41">
            <a:extLst>
              <a:ext uri="{FF2B5EF4-FFF2-40B4-BE49-F238E27FC236}">
                <a16:creationId xmlns:a16="http://schemas.microsoft.com/office/drawing/2014/main" id="{853801F7-D21A-4BA3-8A0E-F06772D71069}"/>
              </a:ext>
            </a:extLst>
          </p:cNvPr>
          <p:cNvSpPr/>
          <p:nvPr/>
        </p:nvSpPr>
        <p:spPr>
          <a:xfrm>
            <a:off x="2076912" y="4317226"/>
            <a:ext cx="828504" cy="334756"/>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43" name="Lige pilforbindelse 42">
            <a:extLst>
              <a:ext uri="{FF2B5EF4-FFF2-40B4-BE49-F238E27FC236}">
                <a16:creationId xmlns:a16="http://schemas.microsoft.com/office/drawing/2014/main" id="{2BA67291-8DDB-D285-03C1-29643566F548}"/>
              </a:ext>
            </a:extLst>
          </p:cNvPr>
          <p:cNvCxnSpPr>
            <a:cxnSpLocks/>
            <a:stCxn id="41" idx="3"/>
          </p:cNvCxnSpPr>
          <p:nvPr/>
        </p:nvCxnSpPr>
        <p:spPr>
          <a:xfrm flipV="1">
            <a:off x="2991311" y="4262582"/>
            <a:ext cx="2629016" cy="222022"/>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sp>
        <p:nvSpPr>
          <p:cNvPr id="46" name="Rektangel: afrundede hjørner 45">
            <a:extLst>
              <a:ext uri="{FF2B5EF4-FFF2-40B4-BE49-F238E27FC236}">
                <a16:creationId xmlns:a16="http://schemas.microsoft.com/office/drawing/2014/main" id="{D472C879-1A07-1EFD-1E9E-70220CA0860A}"/>
              </a:ext>
            </a:extLst>
          </p:cNvPr>
          <p:cNvSpPr/>
          <p:nvPr/>
        </p:nvSpPr>
        <p:spPr>
          <a:xfrm>
            <a:off x="7120773" y="3871343"/>
            <a:ext cx="1069315" cy="207818"/>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47" name="Lige pilforbindelse 46">
            <a:extLst>
              <a:ext uri="{FF2B5EF4-FFF2-40B4-BE49-F238E27FC236}">
                <a16:creationId xmlns:a16="http://schemas.microsoft.com/office/drawing/2014/main" id="{81EF2CA0-8055-4145-5A0F-C4DADCE0FF1F}"/>
              </a:ext>
            </a:extLst>
          </p:cNvPr>
          <p:cNvCxnSpPr>
            <a:cxnSpLocks/>
          </p:cNvCxnSpPr>
          <p:nvPr/>
        </p:nvCxnSpPr>
        <p:spPr>
          <a:xfrm flipH="1">
            <a:off x="8303491" y="3278909"/>
            <a:ext cx="3057239" cy="592434"/>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6447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2454F-8A12-BE06-FC02-D09ABFEA06B4}"/>
            </a:ext>
          </a:extLst>
        </p:cNvPr>
        <p:cNvGrpSpPr/>
        <p:nvPr/>
      </p:nvGrpSpPr>
      <p:grpSpPr>
        <a:xfrm>
          <a:off x="0" y="0"/>
          <a:ext cx="0" cy="0"/>
          <a:chOff x="0" y="0"/>
          <a:chExt cx="0" cy="0"/>
        </a:xfrm>
      </p:grpSpPr>
      <p:sp>
        <p:nvSpPr>
          <p:cNvPr id="5" name="Titel 1">
            <a:extLst>
              <a:ext uri="{FF2B5EF4-FFF2-40B4-BE49-F238E27FC236}">
                <a16:creationId xmlns:a16="http://schemas.microsoft.com/office/drawing/2014/main" id="{C04B5B68-6669-2B37-F259-6C64A37A87D5}"/>
              </a:ext>
            </a:extLst>
          </p:cNvPr>
          <p:cNvSpPr txBox="1">
            <a:spLocks/>
          </p:cNvSpPr>
          <p:nvPr/>
        </p:nvSpPr>
        <p:spPr>
          <a:xfrm>
            <a:off x="2922154" y="397453"/>
            <a:ext cx="7284028" cy="117734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3000" dirty="0"/>
              <a:t>Pensum starter med bekendtgørelsen</a:t>
            </a:r>
            <a:br>
              <a:rPr lang="da-DK" sz="3000" dirty="0"/>
            </a:br>
            <a:r>
              <a:rPr lang="da-DK" sz="3000" dirty="0" err="1"/>
              <a:t>Bekendtgørelsen</a:t>
            </a:r>
            <a:r>
              <a:rPr lang="da-DK" sz="3000" dirty="0"/>
              <a:t> starter med </a:t>
            </a:r>
            <a:r>
              <a:rPr lang="da-DK" sz="3000" dirty="0">
                <a:hlinkClick r:id="rId2"/>
              </a:rPr>
              <a:t>retsinformation.dk</a:t>
            </a:r>
            <a:r>
              <a:rPr lang="da-DK" sz="3000" dirty="0"/>
              <a:t> </a:t>
            </a:r>
          </a:p>
        </p:txBody>
      </p:sp>
      <p:sp>
        <p:nvSpPr>
          <p:cNvPr id="4" name="Titel 1">
            <a:extLst>
              <a:ext uri="{FF2B5EF4-FFF2-40B4-BE49-F238E27FC236}">
                <a16:creationId xmlns:a16="http://schemas.microsoft.com/office/drawing/2014/main" id="{D77F7DDA-3F8E-B5C1-AF1D-54BBE3C3ACBA}"/>
              </a:ext>
            </a:extLst>
          </p:cNvPr>
          <p:cNvSpPr txBox="1">
            <a:spLocks/>
          </p:cNvSpPr>
          <p:nvPr/>
        </p:nvSpPr>
        <p:spPr>
          <a:xfrm>
            <a:off x="442189" y="1320800"/>
            <a:ext cx="2350656" cy="80253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2000" dirty="0"/>
          </a:p>
          <a:p>
            <a:r>
              <a:rPr lang="da-DK" sz="2000" b="1" dirty="0"/>
              <a:t>§6 </a:t>
            </a:r>
            <a:r>
              <a:rPr lang="da-DK" sz="2000" dirty="0"/>
              <a:t>– Afsluttende prøve</a:t>
            </a:r>
          </a:p>
          <a:p>
            <a:endParaRPr lang="da-DK" sz="2000" dirty="0"/>
          </a:p>
        </p:txBody>
      </p:sp>
      <p:sp>
        <p:nvSpPr>
          <p:cNvPr id="6" name="Rektangel: afrundede hjørner 5">
            <a:extLst>
              <a:ext uri="{FF2B5EF4-FFF2-40B4-BE49-F238E27FC236}">
                <a16:creationId xmlns:a16="http://schemas.microsoft.com/office/drawing/2014/main" id="{973353EB-5FDF-29AC-AD14-ACB6BB54594C}"/>
              </a:ext>
            </a:extLst>
          </p:cNvPr>
          <p:cNvSpPr/>
          <p:nvPr/>
        </p:nvSpPr>
        <p:spPr>
          <a:xfrm>
            <a:off x="437099" y="1500909"/>
            <a:ext cx="2350656" cy="434109"/>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20121607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87D88-9D2E-11E8-8859-1FB146D3CE97}"/>
            </a:ext>
          </a:extLst>
        </p:cNvPr>
        <p:cNvGrpSpPr/>
        <p:nvPr/>
      </p:nvGrpSpPr>
      <p:grpSpPr>
        <a:xfrm>
          <a:off x="0" y="0"/>
          <a:ext cx="0" cy="0"/>
          <a:chOff x="0" y="0"/>
          <a:chExt cx="0" cy="0"/>
        </a:xfrm>
      </p:grpSpPr>
      <p:sp>
        <p:nvSpPr>
          <p:cNvPr id="5" name="Titel 1">
            <a:extLst>
              <a:ext uri="{FF2B5EF4-FFF2-40B4-BE49-F238E27FC236}">
                <a16:creationId xmlns:a16="http://schemas.microsoft.com/office/drawing/2014/main" id="{4B20E8B9-FBAB-32BA-77C8-C462F7984F88}"/>
              </a:ext>
            </a:extLst>
          </p:cNvPr>
          <p:cNvSpPr txBox="1">
            <a:spLocks/>
          </p:cNvSpPr>
          <p:nvPr/>
        </p:nvSpPr>
        <p:spPr>
          <a:xfrm>
            <a:off x="2922154" y="397453"/>
            <a:ext cx="7284028" cy="117734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3000" dirty="0"/>
              <a:t>Pensum starter med bekendtgørelsen</a:t>
            </a:r>
            <a:br>
              <a:rPr lang="da-DK" sz="3000" dirty="0"/>
            </a:br>
            <a:r>
              <a:rPr lang="da-DK" sz="3000" dirty="0" err="1"/>
              <a:t>Bekendtgørelsen</a:t>
            </a:r>
            <a:r>
              <a:rPr lang="da-DK" sz="3000" dirty="0"/>
              <a:t> starter med </a:t>
            </a:r>
            <a:r>
              <a:rPr lang="da-DK" sz="3000" dirty="0">
                <a:hlinkClick r:id="rId2"/>
              </a:rPr>
              <a:t>retsinformation.dk</a:t>
            </a:r>
            <a:r>
              <a:rPr lang="da-DK" sz="3000" dirty="0"/>
              <a:t> </a:t>
            </a:r>
          </a:p>
        </p:txBody>
      </p:sp>
      <p:sp>
        <p:nvSpPr>
          <p:cNvPr id="4" name="Titel 1">
            <a:extLst>
              <a:ext uri="{FF2B5EF4-FFF2-40B4-BE49-F238E27FC236}">
                <a16:creationId xmlns:a16="http://schemas.microsoft.com/office/drawing/2014/main" id="{460DD0BA-FFB9-43BC-40FF-2E9242C4C7C2}"/>
              </a:ext>
            </a:extLst>
          </p:cNvPr>
          <p:cNvSpPr txBox="1">
            <a:spLocks/>
          </p:cNvSpPr>
          <p:nvPr/>
        </p:nvSpPr>
        <p:spPr>
          <a:xfrm>
            <a:off x="442189" y="1320800"/>
            <a:ext cx="2350656" cy="80253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2000" dirty="0"/>
          </a:p>
          <a:p>
            <a:r>
              <a:rPr lang="da-DK" sz="2000" b="1" dirty="0"/>
              <a:t>§6 </a:t>
            </a:r>
            <a:r>
              <a:rPr lang="da-DK" sz="2000" dirty="0"/>
              <a:t>– Afsluttende prøve</a:t>
            </a:r>
          </a:p>
          <a:p>
            <a:endParaRPr lang="da-DK" sz="2000" dirty="0"/>
          </a:p>
        </p:txBody>
      </p:sp>
      <p:sp>
        <p:nvSpPr>
          <p:cNvPr id="6" name="Rektangel: afrundede hjørner 5">
            <a:extLst>
              <a:ext uri="{FF2B5EF4-FFF2-40B4-BE49-F238E27FC236}">
                <a16:creationId xmlns:a16="http://schemas.microsoft.com/office/drawing/2014/main" id="{59D3B29C-B052-95D0-4C37-10FB618394AA}"/>
              </a:ext>
            </a:extLst>
          </p:cNvPr>
          <p:cNvSpPr/>
          <p:nvPr/>
        </p:nvSpPr>
        <p:spPr>
          <a:xfrm>
            <a:off x="437099" y="1500909"/>
            <a:ext cx="2350656" cy="434109"/>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Titel 1">
            <a:extLst>
              <a:ext uri="{FF2B5EF4-FFF2-40B4-BE49-F238E27FC236}">
                <a16:creationId xmlns:a16="http://schemas.microsoft.com/office/drawing/2014/main" id="{06127E64-CE65-0F18-F01E-F4D8CD13DF60}"/>
              </a:ext>
            </a:extLst>
          </p:cNvPr>
          <p:cNvSpPr txBox="1">
            <a:spLocks/>
          </p:cNvSpPr>
          <p:nvPr/>
        </p:nvSpPr>
        <p:spPr>
          <a:xfrm>
            <a:off x="447279" y="2008909"/>
            <a:ext cx="2350656" cy="8025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2000" dirty="0"/>
          </a:p>
          <a:p>
            <a:r>
              <a:rPr lang="da-DK" sz="2000" dirty="0"/>
              <a:t>Plastmagerne</a:t>
            </a:r>
          </a:p>
          <a:p>
            <a:endParaRPr lang="da-DK" sz="2000" dirty="0"/>
          </a:p>
        </p:txBody>
      </p:sp>
      <p:sp>
        <p:nvSpPr>
          <p:cNvPr id="3" name="Rektangel: afrundede hjørner 2">
            <a:extLst>
              <a:ext uri="{FF2B5EF4-FFF2-40B4-BE49-F238E27FC236}">
                <a16:creationId xmlns:a16="http://schemas.microsoft.com/office/drawing/2014/main" id="{DE5D41E4-D230-9E3F-2B76-C1AF17B42DD2}"/>
              </a:ext>
            </a:extLst>
          </p:cNvPr>
          <p:cNvSpPr/>
          <p:nvPr/>
        </p:nvSpPr>
        <p:spPr>
          <a:xfrm>
            <a:off x="442189" y="2189018"/>
            <a:ext cx="1589811" cy="434109"/>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24300234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A29E3-5437-67CB-5D53-B8CA2EEE374B}"/>
            </a:ext>
          </a:extLst>
        </p:cNvPr>
        <p:cNvGrpSpPr/>
        <p:nvPr/>
      </p:nvGrpSpPr>
      <p:grpSpPr>
        <a:xfrm>
          <a:off x="0" y="0"/>
          <a:ext cx="0" cy="0"/>
          <a:chOff x="0" y="0"/>
          <a:chExt cx="0" cy="0"/>
        </a:xfrm>
      </p:grpSpPr>
      <p:sp>
        <p:nvSpPr>
          <p:cNvPr id="5" name="Titel 1">
            <a:extLst>
              <a:ext uri="{FF2B5EF4-FFF2-40B4-BE49-F238E27FC236}">
                <a16:creationId xmlns:a16="http://schemas.microsoft.com/office/drawing/2014/main" id="{44BF559D-D208-5EA9-68F5-4616B6B49399}"/>
              </a:ext>
            </a:extLst>
          </p:cNvPr>
          <p:cNvSpPr txBox="1">
            <a:spLocks/>
          </p:cNvSpPr>
          <p:nvPr/>
        </p:nvSpPr>
        <p:spPr>
          <a:xfrm>
            <a:off x="2922154" y="397453"/>
            <a:ext cx="7284028" cy="117734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3000" dirty="0"/>
              <a:t>Pensum starter med bekendtgørelsen</a:t>
            </a:r>
            <a:br>
              <a:rPr lang="da-DK" sz="3000" dirty="0"/>
            </a:br>
            <a:r>
              <a:rPr lang="da-DK" sz="3000" dirty="0" err="1"/>
              <a:t>Bekendtgørelsen</a:t>
            </a:r>
            <a:r>
              <a:rPr lang="da-DK" sz="3000" dirty="0"/>
              <a:t> starter med </a:t>
            </a:r>
            <a:r>
              <a:rPr lang="da-DK" sz="3000" dirty="0">
                <a:hlinkClick r:id="rId2"/>
              </a:rPr>
              <a:t>retsinformation.dk</a:t>
            </a:r>
            <a:r>
              <a:rPr lang="da-DK" sz="3000" dirty="0"/>
              <a:t> </a:t>
            </a:r>
          </a:p>
        </p:txBody>
      </p:sp>
      <p:sp>
        <p:nvSpPr>
          <p:cNvPr id="4" name="Titel 1">
            <a:extLst>
              <a:ext uri="{FF2B5EF4-FFF2-40B4-BE49-F238E27FC236}">
                <a16:creationId xmlns:a16="http://schemas.microsoft.com/office/drawing/2014/main" id="{B651F91C-FC27-E40A-D059-51D4FB9F52DA}"/>
              </a:ext>
            </a:extLst>
          </p:cNvPr>
          <p:cNvSpPr txBox="1">
            <a:spLocks/>
          </p:cNvSpPr>
          <p:nvPr/>
        </p:nvSpPr>
        <p:spPr>
          <a:xfrm>
            <a:off x="442189" y="1320800"/>
            <a:ext cx="2350656" cy="80253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2000" dirty="0"/>
          </a:p>
          <a:p>
            <a:r>
              <a:rPr lang="da-DK" sz="2000" b="1" dirty="0"/>
              <a:t>§6 </a:t>
            </a:r>
            <a:r>
              <a:rPr lang="da-DK" sz="2000" dirty="0"/>
              <a:t>– Afsluttende prøve</a:t>
            </a:r>
          </a:p>
          <a:p>
            <a:endParaRPr lang="da-DK" sz="2000" dirty="0"/>
          </a:p>
        </p:txBody>
      </p:sp>
      <p:sp>
        <p:nvSpPr>
          <p:cNvPr id="6" name="Rektangel: afrundede hjørner 5">
            <a:extLst>
              <a:ext uri="{FF2B5EF4-FFF2-40B4-BE49-F238E27FC236}">
                <a16:creationId xmlns:a16="http://schemas.microsoft.com/office/drawing/2014/main" id="{2C9BC637-1E08-0CCA-A108-9447D3E05570}"/>
              </a:ext>
            </a:extLst>
          </p:cNvPr>
          <p:cNvSpPr/>
          <p:nvPr/>
        </p:nvSpPr>
        <p:spPr>
          <a:xfrm>
            <a:off x="437099" y="1500909"/>
            <a:ext cx="2350656" cy="434109"/>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Titel 1">
            <a:extLst>
              <a:ext uri="{FF2B5EF4-FFF2-40B4-BE49-F238E27FC236}">
                <a16:creationId xmlns:a16="http://schemas.microsoft.com/office/drawing/2014/main" id="{F4D9C095-5EA3-E66F-1FC3-311D89460448}"/>
              </a:ext>
            </a:extLst>
          </p:cNvPr>
          <p:cNvSpPr txBox="1">
            <a:spLocks/>
          </p:cNvSpPr>
          <p:nvPr/>
        </p:nvSpPr>
        <p:spPr>
          <a:xfrm>
            <a:off x="447279" y="2008909"/>
            <a:ext cx="2350656" cy="8025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2000" dirty="0"/>
          </a:p>
          <a:p>
            <a:r>
              <a:rPr lang="da-DK" sz="2000" dirty="0"/>
              <a:t>Plastmagerne</a:t>
            </a:r>
          </a:p>
          <a:p>
            <a:endParaRPr lang="da-DK" sz="2000" dirty="0"/>
          </a:p>
        </p:txBody>
      </p:sp>
      <p:sp>
        <p:nvSpPr>
          <p:cNvPr id="3" name="Rektangel: afrundede hjørner 2">
            <a:extLst>
              <a:ext uri="{FF2B5EF4-FFF2-40B4-BE49-F238E27FC236}">
                <a16:creationId xmlns:a16="http://schemas.microsoft.com/office/drawing/2014/main" id="{58EAB058-3108-B426-115F-471B4CA54407}"/>
              </a:ext>
            </a:extLst>
          </p:cNvPr>
          <p:cNvSpPr/>
          <p:nvPr/>
        </p:nvSpPr>
        <p:spPr>
          <a:xfrm>
            <a:off x="442189" y="2189018"/>
            <a:ext cx="1589811" cy="434109"/>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8" name="Billede 7">
            <a:extLst>
              <a:ext uri="{FF2B5EF4-FFF2-40B4-BE49-F238E27FC236}">
                <a16:creationId xmlns:a16="http://schemas.microsoft.com/office/drawing/2014/main" id="{CB421CB2-84B0-6FD3-2832-BDA3E6D6723F}"/>
              </a:ext>
            </a:extLst>
          </p:cNvPr>
          <p:cNvPicPr>
            <a:picLocks noChangeAspect="1"/>
          </p:cNvPicPr>
          <p:nvPr/>
        </p:nvPicPr>
        <p:blipFill>
          <a:blip r:embed="rId3"/>
          <a:stretch>
            <a:fillRect/>
          </a:stretch>
        </p:blipFill>
        <p:spPr>
          <a:xfrm>
            <a:off x="3550228" y="1574801"/>
            <a:ext cx="7564581" cy="5043054"/>
          </a:xfrm>
          <a:prstGeom prst="rect">
            <a:avLst/>
          </a:prstGeom>
        </p:spPr>
      </p:pic>
    </p:spTree>
    <p:extLst>
      <p:ext uri="{BB962C8B-B14F-4D97-AF65-F5344CB8AC3E}">
        <p14:creationId xmlns:p14="http://schemas.microsoft.com/office/powerpoint/2010/main" val="38143410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5E238-E165-E922-1DDC-89FFA3C9A9F2}"/>
            </a:ext>
          </a:extLst>
        </p:cNvPr>
        <p:cNvGrpSpPr/>
        <p:nvPr/>
      </p:nvGrpSpPr>
      <p:grpSpPr>
        <a:xfrm>
          <a:off x="0" y="0"/>
          <a:ext cx="0" cy="0"/>
          <a:chOff x="0" y="0"/>
          <a:chExt cx="0" cy="0"/>
        </a:xfrm>
      </p:grpSpPr>
      <p:sp>
        <p:nvSpPr>
          <p:cNvPr id="5" name="Titel 1">
            <a:extLst>
              <a:ext uri="{FF2B5EF4-FFF2-40B4-BE49-F238E27FC236}">
                <a16:creationId xmlns:a16="http://schemas.microsoft.com/office/drawing/2014/main" id="{9E9C4311-AD18-2100-3F9C-9FAC3C381E97}"/>
              </a:ext>
            </a:extLst>
          </p:cNvPr>
          <p:cNvSpPr txBox="1">
            <a:spLocks/>
          </p:cNvSpPr>
          <p:nvPr/>
        </p:nvSpPr>
        <p:spPr>
          <a:xfrm>
            <a:off x="2922154" y="397453"/>
            <a:ext cx="7284028" cy="117734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3000" dirty="0"/>
              <a:t>Pensum starter med bekendtgørelsen</a:t>
            </a:r>
            <a:br>
              <a:rPr lang="da-DK" sz="3000" dirty="0"/>
            </a:br>
            <a:r>
              <a:rPr lang="da-DK" sz="3000" dirty="0" err="1"/>
              <a:t>Bekendtgørelsen</a:t>
            </a:r>
            <a:r>
              <a:rPr lang="da-DK" sz="3000" dirty="0"/>
              <a:t> starter med </a:t>
            </a:r>
            <a:r>
              <a:rPr lang="da-DK" sz="3000" dirty="0">
                <a:hlinkClick r:id="rId2"/>
              </a:rPr>
              <a:t>retsinformation.dk</a:t>
            </a:r>
            <a:r>
              <a:rPr lang="da-DK" sz="3000" dirty="0"/>
              <a:t> </a:t>
            </a:r>
          </a:p>
        </p:txBody>
      </p:sp>
      <p:sp>
        <p:nvSpPr>
          <p:cNvPr id="4" name="Titel 1">
            <a:extLst>
              <a:ext uri="{FF2B5EF4-FFF2-40B4-BE49-F238E27FC236}">
                <a16:creationId xmlns:a16="http://schemas.microsoft.com/office/drawing/2014/main" id="{C12C6205-F649-A926-CE28-83482173BF7D}"/>
              </a:ext>
            </a:extLst>
          </p:cNvPr>
          <p:cNvSpPr txBox="1">
            <a:spLocks/>
          </p:cNvSpPr>
          <p:nvPr/>
        </p:nvSpPr>
        <p:spPr>
          <a:xfrm>
            <a:off x="442189" y="1320800"/>
            <a:ext cx="2350656" cy="80253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2000" dirty="0"/>
          </a:p>
          <a:p>
            <a:r>
              <a:rPr lang="da-DK" sz="2000" b="1" dirty="0"/>
              <a:t>§6 </a:t>
            </a:r>
            <a:r>
              <a:rPr lang="da-DK" sz="2000" dirty="0"/>
              <a:t>– Afsluttende prøve</a:t>
            </a:r>
          </a:p>
          <a:p>
            <a:endParaRPr lang="da-DK" sz="2000" dirty="0"/>
          </a:p>
        </p:txBody>
      </p:sp>
      <p:sp>
        <p:nvSpPr>
          <p:cNvPr id="6" name="Rektangel: afrundede hjørner 5">
            <a:extLst>
              <a:ext uri="{FF2B5EF4-FFF2-40B4-BE49-F238E27FC236}">
                <a16:creationId xmlns:a16="http://schemas.microsoft.com/office/drawing/2014/main" id="{A6116CE8-CD5A-A1D5-835E-0C32FD08CAD6}"/>
              </a:ext>
            </a:extLst>
          </p:cNvPr>
          <p:cNvSpPr/>
          <p:nvPr/>
        </p:nvSpPr>
        <p:spPr>
          <a:xfrm>
            <a:off x="437099" y="1500909"/>
            <a:ext cx="2350656" cy="434109"/>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Titel 1">
            <a:extLst>
              <a:ext uri="{FF2B5EF4-FFF2-40B4-BE49-F238E27FC236}">
                <a16:creationId xmlns:a16="http://schemas.microsoft.com/office/drawing/2014/main" id="{EA9E35CF-5750-BCDA-82B0-97BE40991822}"/>
              </a:ext>
            </a:extLst>
          </p:cNvPr>
          <p:cNvSpPr txBox="1">
            <a:spLocks/>
          </p:cNvSpPr>
          <p:nvPr/>
        </p:nvSpPr>
        <p:spPr>
          <a:xfrm>
            <a:off x="447279" y="2008909"/>
            <a:ext cx="2350656" cy="8025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2000" dirty="0"/>
          </a:p>
          <a:p>
            <a:r>
              <a:rPr lang="da-DK" sz="2000" dirty="0"/>
              <a:t>Plastmagerne</a:t>
            </a:r>
          </a:p>
          <a:p>
            <a:endParaRPr lang="da-DK" sz="2000" dirty="0"/>
          </a:p>
        </p:txBody>
      </p:sp>
      <p:sp>
        <p:nvSpPr>
          <p:cNvPr id="3" name="Rektangel: afrundede hjørner 2">
            <a:extLst>
              <a:ext uri="{FF2B5EF4-FFF2-40B4-BE49-F238E27FC236}">
                <a16:creationId xmlns:a16="http://schemas.microsoft.com/office/drawing/2014/main" id="{DA9FB41E-3473-5E39-502A-A2FDBF49DFA6}"/>
              </a:ext>
            </a:extLst>
          </p:cNvPr>
          <p:cNvSpPr/>
          <p:nvPr/>
        </p:nvSpPr>
        <p:spPr>
          <a:xfrm>
            <a:off x="442189" y="2189018"/>
            <a:ext cx="1589811" cy="434109"/>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8" name="Billede 7">
            <a:extLst>
              <a:ext uri="{FF2B5EF4-FFF2-40B4-BE49-F238E27FC236}">
                <a16:creationId xmlns:a16="http://schemas.microsoft.com/office/drawing/2014/main" id="{B73CCDAE-82EB-EDC2-F26D-5E10F52962DA}"/>
              </a:ext>
            </a:extLst>
          </p:cNvPr>
          <p:cNvPicPr>
            <a:picLocks noChangeAspect="1"/>
          </p:cNvPicPr>
          <p:nvPr/>
        </p:nvPicPr>
        <p:blipFill>
          <a:blip r:embed="rId3"/>
          <a:stretch>
            <a:fillRect/>
          </a:stretch>
        </p:blipFill>
        <p:spPr>
          <a:xfrm>
            <a:off x="3550228" y="1574801"/>
            <a:ext cx="7564581" cy="5043054"/>
          </a:xfrm>
          <a:prstGeom prst="rect">
            <a:avLst/>
          </a:prstGeom>
        </p:spPr>
      </p:pic>
      <p:sp>
        <p:nvSpPr>
          <p:cNvPr id="11" name="Rektangel: afrundede hjørner 10">
            <a:extLst>
              <a:ext uri="{FF2B5EF4-FFF2-40B4-BE49-F238E27FC236}">
                <a16:creationId xmlns:a16="http://schemas.microsoft.com/office/drawing/2014/main" id="{EC9DDB05-286A-BC73-A440-618004655F52}"/>
              </a:ext>
            </a:extLst>
          </p:cNvPr>
          <p:cNvSpPr/>
          <p:nvPr/>
        </p:nvSpPr>
        <p:spPr>
          <a:xfrm>
            <a:off x="6877449" y="3180840"/>
            <a:ext cx="1147796" cy="207818"/>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Tekstfelt 12">
            <a:extLst>
              <a:ext uri="{FF2B5EF4-FFF2-40B4-BE49-F238E27FC236}">
                <a16:creationId xmlns:a16="http://schemas.microsoft.com/office/drawing/2014/main" id="{F38F3D7B-75B8-3E65-2A27-26D7597C1BAE}"/>
              </a:ext>
            </a:extLst>
          </p:cNvPr>
          <p:cNvSpPr txBox="1"/>
          <p:nvPr/>
        </p:nvSpPr>
        <p:spPr>
          <a:xfrm>
            <a:off x="11378047" y="2811440"/>
            <a:ext cx="743527" cy="369332"/>
          </a:xfrm>
          <a:prstGeom prst="rect">
            <a:avLst/>
          </a:prstGeom>
          <a:noFill/>
        </p:spPr>
        <p:txBody>
          <a:bodyPr wrap="square">
            <a:spAutoFit/>
          </a:bodyPr>
          <a:lstStyle/>
          <a:p>
            <a:r>
              <a:rPr lang="da-DK" sz="1800" dirty="0"/>
              <a:t>Teori</a:t>
            </a:r>
            <a:endParaRPr lang="da-DK" dirty="0"/>
          </a:p>
        </p:txBody>
      </p:sp>
      <p:sp>
        <p:nvSpPr>
          <p:cNvPr id="14" name="Rektangel: afrundede hjørner 13">
            <a:extLst>
              <a:ext uri="{FF2B5EF4-FFF2-40B4-BE49-F238E27FC236}">
                <a16:creationId xmlns:a16="http://schemas.microsoft.com/office/drawing/2014/main" id="{FF2F30FF-1C5B-0F00-F709-17F958DF487D}"/>
              </a:ext>
            </a:extLst>
          </p:cNvPr>
          <p:cNvSpPr/>
          <p:nvPr/>
        </p:nvSpPr>
        <p:spPr>
          <a:xfrm>
            <a:off x="11401139" y="2846016"/>
            <a:ext cx="609600" cy="334756"/>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16" name="Lige pilforbindelse 15">
            <a:extLst>
              <a:ext uri="{FF2B5EF4-FFF2-40B4-BE49-F238E27FC236}">
                <a16:creationId xmlns:a16="http://schemas.microsoft.com/office/drawing/2014/main" id="{D647C232-09A2-506B-9383-CD7E1ABC1F05}"/>
              </a:ext>
            </a:extLst>
          </p:cNvPr>
          <p:cNvCxnSpPr>
            <a:cxnSpLocks/>
          </p:cNvCxnSpPr>
          <p:nvPr/>
        </p:nvCxnSpPr>
        <p:spPr>
          <a:xfrm flipH="1">
            <a:off x="8109527" y="3003513"/>
            <a:ext cx="3129972" cy="200274"/>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sp>
        <p:nvSpPr>
          <p:cNvPr id="19" name="Rektangel: afrundede hjørner 18">
            <a:extLst>
              <a:ext uri="{FF2B5EF4-FFF2-40B4-BE49-F238E27FC236}">
                <a16:creationId xmlns:a16="http://schemas.microsoft.com/office/drawing/2014/main" id="{9C831549-412A-D578-B1B2-78D1A5213E16}"/>
              </a:ext>
            </a:extLst>
          </p:cNvPr>
          <p:cNvSpPr/>
          <p:nvPr/>
        </p:nvSpPr>
        <p:spPr>
          <a:xfrm>
            <a:off x="5823527" y="4037811"/>
            <a:ext cx="803564" cy="169354"/>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24" name="Lige pilforbindelse 23">
            <a:extLst>
              <a:ext uri="{FF2B5EF4-FFF2-40B4-BE49-F238E27FC236}">
                <a16:creationId xmlns:a16="http://schemas.microsoft.com/office/drawing/2014/main" id="{DCFE32A4-36D9-A134-23FC-72DB7D676DF3}"/>
              </a:ext>
            </a:extLst>
          </p:cNvPr>
          <p:cNvCxnSpPr>
            <a:cxnSpLocks/>
          </p:cNvCxnSpPr>
          <p:nvPr/>
        </p:nvCxnSpPr>
        <p:spPr>
          <a:xfrm flipH="1">
            <a:off x="6793167" y="3126741"/>
            <a:ext cx="4446332" cy="938953"/>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sp>
        <p:nvSpPr>
          <p:cNvPr id="36" name="Rektangel: afrundede hjørner 35">
            <a:extLst>
              <a:ext uri="{FF2B5EF4-FFF2-40B4-BE49-F238E27FC236}">
                <a16:creationId xmlns:a16="http://schemas.microsoft.com/office/drawing/2014/main" id="{F0496EAC-06A1-3353-8C1A-E6856DC841BB}"/>
              </a:ext>
            </a:extLst>
          </p:cNvPr>
          <p:cNvSpPr/>
          <p:nvPr/>
        </p:nvSpPr>
        <p:spPr>
          <a:xfrm>
            <a:off x="7304465" y="5043055"/>
            <a:ext cx="1825680" cy="176568"/>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37" name="Lige pilforbindelse 36">
            <a:extLst>
              <a:ext uri="{FF2B5EF4-FFF2-40B4-BE49-F238E27FC236}">
                <a16:creationId xmlns:a16="http://schemas.microsoft.com/office/drawing/2014/main" id="{4E127F58-38F5-50F0-1561-C9AA4FEA3937}"/>
              </a:ext>
            </a:extLst>
          </p:cNvPr>
          <p:cNvCxnSpPr>
            <a:cxnSpLocks/>
          </p:cNvCxnSpPr>
          <p:nvPr/>
        </p:nvCxnSpPr>
        <p:spPr>
          <a:xfrm flipH="1">
            <a:off x="9028545" y="3237345"/>
            <a:ext cx="2252340" cy="1676400"/>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21345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123AE-2560-88AD-2E1D-D6CD68EDE781}"/>
            </a:ext>
          </a:extLst>
        </p:cNvPr>
        <p:cNvGrpSpPr/>
        <p:nvPr/>
      </p:nvGrpSpPr>
      <p:grpSpPr>
        <a:xfrm>
          <a:off x="0" y="0"/>
          <a:ext cx="0" cy="0"/>
          <a:chOff x="0" y="0"/>
          <a:chExt cx="0" cy="0"/>
        </a:xfrm>
      </p:grpSpPr>
      <p:sp>
        <p:nvSpPr>
          <p:cNvPr id="5" name="Titel 1">
            <a:extLst>
              <a:ext uri="{FF2B5EF4-FFF2-40B4-BE49-F238E27FC236}">
                <a16:creationId xmlns:a16="http://schemas.microsoft.com/office/drawing/2014/main" id="{8EA3F7E4-BB06-90A2-22CA-C6E3DD8270F6}"/>
              </a:ext>
            </a:extLst>
          </p:cNvPr>
          <p:cNvSpPr txBox="1">
            <a:spLocks/>
          </p:cNvSpPr>
          <p:nvPr/>
        </p:nvSpPr>
        <p:spPr>
          <a:xfrm>
            <a:off x="2922154" y="397453"/>
            <a:ext cx="7284028" cy="117734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3000" dirty="0"/>
              <a:t>Pensum starter med bekendtgørelsen</a:t>
            </a:r>
            <a:br>
              <a:rPr lang="da-DK" sz="3000" dirty="0"/>
            </a:br>
            <a:r>
              <a:rPr lang="da-DK" sz="3000" dirty="0" err="1"/>
              <a:t>Bekendtgørelsen</a:t>
            </a:r>
            <a:r>
              <a:rPr lang="da-DK" sz="3000" dirty="0"/>
              <a:t> starter med </a:t>
            </a:r>
            <a:r>
              <a:rPr lang="da-DK" sz="3000" dirty="0">
                <a:hlinkClick r:id="rId2"/>
              </a:rPr>
              <a:t>retsinformation.dk</a:t>
            </a:r>
            <a:r>
              <a:rPr lang="da-DK" sz="3000" dirty="0"/>
              <a:t> </a:t>
            </a:r>
          </a:p>
        </p:txBody>
      </p:sp>
      <p:sp>
        <p:nvSpPr>
          <p:cNvPr id="4" name="Titel 1">
            <a:extLst>
              <a:ext uri="{FF2B5EF4-FFF2-40B4-BE49-F238E27FC236}">
                <a16:creationId xmlns:a16="http://schemas.microsoft.com/office/drawing/2014/main" id="{9D81C798-C6FE-5D76-88FA-FBEFE30C66E9}"/>
              </a:ext>
            </a:extLst>
          </p:cNvPr>
          <p:cNvSpPr txBox="1">
            <a:spLocks/>
          </p:cNvSpPr>
          <p:nvPr/>
        </p:nvSpPr>
        <p:spPr>
          <a:xfrm>
            <a:off x="442189" y="1320800"/>
            <a:ext cx="2350656" cy="80253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2000" dirty="0"/>
          </a:p>
          <a:p>
            <a:r>
              <a:rPr lang="da-DK" sz="2000" b="1" dirty="0"/>
              <a:t>§6 </a:t>
            </a:r>
            <a:r>
              <a:rPr lang="da-DK" sz="2000" dirty="0"/>
              <a:t>– Afsluttende prøve</a:t>
            </a:r>
          </a:p>
          <a:p>
            <a:endParaRPr lang="da-DK" sz="2000" dirty="0"/>
          </a:p>
        </p:txBody>
      </p:sp>
      <p:sp>
        <p:nvSpPr>
          <p:cNvPr id="6" name="Rektangel: afrundede hjørner 5">
            <a:extLst>
              <a:ext uri="{FF2B5EF4-FFF2-40B4-BE49-F238E27FC236}">
                <a16:creationId xmlns:a16="http://schemas.microsoft.com/office/drawing/2014/main" id="{2A4D3505-D175-6BCD-B8F8-E89B4B5D6A57}"/>
              </a:ext>
            </a:extLst>
          </p:cNvPr>
          <p:cNvSpPr/>
          <p:nvPr/>
        </p:nvSpPr>
        <p:spPr>
          <a:xfrm>
            <a:off x="437099" y="1500909"/>
            <a:ext cx="2350656" cy="434109"/>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Titel 1">
            <a:extLst>
              <a:ext uri="{FF2B5EF4-FFF2-40B4-BE49-F238E27FC236}">
                <a16:creationId xmlns:a16="http://schemas.microsoft.com/office/drawing/2014/main" id="{073DD24F-F2E9-602E-8CA7-AAE42BCF2626}"/>
              </a:ext>
            </a:extLst>
          </p:cNvPr>
          <p:cNvSpPr txBox="1">
            <a:spLocks/>
          </p:cNvSpPr>
          <p:nvPr/>
        </p:nvSpPr>
        <p:spPr>
          <a:xfrm>
            <a:off x="447279" y="2008909"/>
            <a:ext cx="2350656" cy="8025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2000" dirty="0"/>
          </a:p>
          <a:p>
            <a:r>
              <a:rPr lang="da-DK" sz="2000" dirty="0"/>
              <a:t>Plastmagerne</a:t>
            </a:r>
          </a:p>
          <a:p>
            <a:endParaRPr lang="da-DK" sz="2000" dirty="0"/>
          </a:p>
        </p:txBody>
      </p:sp>
      <p:sp>
        <p:nvSpPr>
          <p:cNvPr id="3" name="Rektangel: afrundede hjørner 2">
            <a:extLst>
              <a:ext uri="{FF2B5EF4-FFF2-40B4-BE49-F238E27FC236}">
                <a16:creationId xmlns:a16="http://schemas.microsoft.com/office/drawing/2014/main" id="{8E7AE603-C23B-03FE-5C47-E6355CCD8836}"/>
              </a:ext>
            </a:extLst>
          </p:cNvPr>
          <p:cNvSpPr/>
          <p:nvPr/>
        </p:nvSpPr>
        <p:spPr>
          <a:xfrm>
            <a:off x="442189" y="2189018"/>
            <a:ext cx="1589811" cy="434109"/>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8" name="Billede 7">
            <a:extLst>
              <a:ext uri="{FF2B5EF4-FFF2-40B4-BE49-F238E27FC236}">
                <a16:creationId xmlns:a16="http://schemas.microsoft.com/office/drawing/2014/main" id="{B0EC1B71-59C7-1954-D734-C19A5F914836}"/>
              </a:ext>
            </a:extLst>
          </p:cNvPr>
          <p:cNvPicPr>
            <a:picLocks noChangeAspect="1"/>
          </p:cNvPicPr>
          <p:nvPr/>
        </p:nvPicPr>
        <p:blipFill>
          <a:blip r:embed="rId3"/>
          <a:stretch>
            <a:fillRect/>
          </a:stretch>
        </p:blipFill>
        <p:spPr>
          <a:xfrm>
            <a:off x="3550228" y="1574801"/>
            <a:ext cx="7564581" cy="5043054"/>
          </a:xfrm>
          <a:prstGeom prst="rect">
            <a:avLst/>
          </a:prstGeom>
        </p:spPr>
      </p:pic>
      <p:sp>
        <p:nvSpPr>
          <p:cNvPr id="9" name="Rektangel: afrundede hjørner 8">
            <a:extLst>
              <a:ext uri="{FF2B5EF4-FFF2-40B4-BE49-F238E27FC236}">
                <a16:creationId xmlns:a16="http://schemas.microsoft.com/office/drawing/2014/main" id="{B443FB01-F86A-03F1-E440-03A3F836B4C3}"/>
              </a:ext>
            </a:extLst>
          </p:cNvPr>
          <p:cNvSpPr/>
          <p:nvPr/>
        </p:nvSpPr>
        <p:spPr>
          <a:xfrm>
            <a:off x="6045199" y="3187152"/>
            <a:ext cx="627037" cy="207818"/>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 name="Rektangel: afrundede hjørner 10">
            <a:extLst>
              <a:ext uri="{FF2B5EF4-FFF2-40B4-BE49-F238E27FC236}">
                <a16:creationId xmlns:a16="http://schemas.microsoft.com/office/drawing/2014/main" id="{9CA38C0E-2363-5D3D-536D-F80081267B66}"/>
              </a:ext>
            </a:extLst>
          </p:cNvPr>
          <p:cNvSpPr/>
          <p:nvPr/>
        </p:nvSpPr>
        <p:spPr>
          <a:xfrm>
            <a:off x="6877449" y="3180840"/>
            <a:ext cx="1147796" cy="207818"/>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Tekstfelt 12">
            <a:extLst>
              <a:ext uri="{FF2B5EF4-FFF2-40B4-BE49-F238E27FC236}">
                <a16:creationId xmlns:a16="http://schemas.microsoft.com/office/drawing/2014/main" id="{97EF0D72-F0F7-FB4B-49B4-C8E56C33D9AD}"/>
              </a:ext>
            </a:extLst>
          </p:cNvPr>
          <p:cNvSpPr txBox="1"/>
          <p:nvPr/>
        </p:nvSpPr>
        <p:spPr>
          <a:xfrm>
            <a:off x="11378047" y="2811440"/>
            <a:ext cx="743527" cy="369332"/>
          </a:xfrm>
          <a:prstGeom prst="rect">
            <a:avLst/>
          </a:prstGeom>
          <a:noFill/>
        </p:spPr>
        <p:txBody>
          <a:bodyPr wrap="square">
            <a:spAutoFit/>
          </a:bodyPr>
          <a:lstStyle/>
          <a:p>
            <a:r>
              <a:rPr lang="da-DK" sz="1800" dirty="0"/>
              <a:t>Teori</a:t>
            </a:r>
            <a:endParaRPr lang="da-DK" dirty="0"/>
          </a:p>
        </p:txBody>
      </p:sp>
      <p:sp>
        <p:nvSpPr>
          <p:cNvPr id="14" name="Rektangel: afrundede hjørner 13">
            <a:extLst>
              <a:ext uri="{FF2B5EF4-FFF2-40B4-BE49-F238E27FC236}">
                <a16:creationId xmlns:a16="http://schemas.microsoft.com/office/drawing/2014/main" id="{71820A82-7E61-1605-EA0D-EF7DAD89C454}"/>
              </a:ext>
            </a:extLst>
          </p:cNvPr>
          <p:cNvSpPr/>
          <p:nvPr/>
        </p:nvSpPr>
        <p:spPr>
          <a:xfrm>
            <a:off x="11401139" y="2846016"/>
            <a:ext cx="609600" cy="334756"/>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16" name="Lige pilforbindelse 15">
            <a:extLst>
              <a:ext uri="{FF2B5EF4-FFF2-40B4-BE49-F238E27FC236}">
                <a16:creationId xmlns:a16="http://schemas.microsoft.com/office/drawing/2014/main" id="{62838A02-1FD9-5A60-6EFE-664B53BC3DA1}"/>
              </a:ext>
            </a:extLst>
          </p:cNvPr>
          <p:cNvCxnSpPr>
            <a:cxnSpLocks/>
          </p:cNvCxnSpPr>
          <p:nvPr/>
        </p:nvCxnSpPr>
        <p:spPr>
          <a:xfrm flipH="1">
            <a:off x="8109527" y="3003513"/>
            <a:ext cx="3129972" cy="200274"/>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sp>
        <p:nvSpPr>
          <p:cNvPr id="19" name="Rektangel: afrundede hjørner 18">
            <a:extLst>
              <a:ext uri="{FF2B5EF4-FFF2-40B4-BE49-F238E27FC236}">
                <a16:creationId xmlns:a16="http://schemas.microsoft.com/office/drawing/2014/main" id="{DA45B432-D6D5-36C2-B7D9-C469E085B4C9}"/>
              </a:ext>
            </a:extLst>
          </p:cNvPr>
          <p:cNvSpPr/>
          <p:nvPr/>
        </p:nvSpPr>
        <p:spPr>
          <a:xfrm>
            <a:off x="5823527" y="4037811"/>
            <a:ext cx="803564" cy="169354"/>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0" name="Tekstfelt 19">
            <a:extLst>
              <a:ext uri="{FF2B5EF4-FFF2-40B4-BE49-F238E27FC236}">
                <a16:creationId xmlns:a16="http://schemas.microsoft.com/office/drawing/2014/main" id="{55FFAE68-0FDC-0821-4E3E-F30A48B1D65B}"/>
              </a:ext>
            </a:extLst>
          </p:cNvPr>
          <p:cNvSpPr txBox="1"/>
          <p:nvPr/>
        </p:nvSpPr>
        <p:spPr>
          <a:xfrm>
            <a:off x="2263944" y="3619456"/>
            <a:ext cx="930105" cy="369332"/>
          </a:xfrm>
          <a:prstGeom prst="rect">
            <a:avLst/>
          </a:prstGeom>
          <a:noFill/>
        </p:spPr>
        <p:txBody>
          <a:bodyPr wrap="square">
            <a:spAutoFit/>
          </a:bodyPr>
          <a:lstStyle/>
          <a:p>
            <a:r>
              <a:rPr lang="da-DK" sz="1800" dirty="0"/>
              <a:t>Praksis</a:t>
            </a:r>
            <a:endParaRPr lang="da-DK" dirty="0"/>
          </a:p>
        </p:txBody>
      </p:sp>
      <p:sp>
        <p:nvSpPr>
          <p:cNvPr id="21" name="Rektangel: afrundede hjørner 20">
            <a:extLst>
              <a:ext uri="{FF2B5EF4-FFF2-40B4-BE49-F238E27FC236}">
                <a16:creationId xmlns:a16="http://schemas.microsoft.com/office/drawing/2014/main" id="{7BDF48C5-A07B-D995-F02D-57BB4C7B1E5B}"/>
              </a:ext>
            </a:extLst>
          </p:cNvPr>
          <p:cNvSpPr/>
          <p:nvPr/>
        </p:nvSpPr>
        <p:spPr>
          <a:xfrm>
            <a:off x="2279650" y="3636744"/>
            <a:ext cx="828504" cy="334756"/>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22" name="Lige pilforbindelse 21">
            <a:extLst>
              <a:ext uri="{FF2B5EF4-FFF2-40B4-BE49-F238E27FC236}">
                <a16:creationId xmlns:a16="http://schemas.microsoft.com/office/drawing/2014/main" id="{EECF3B7C-233E-1499-37FA-E166FBC78F55}"/>
              </a:ext>
            </a:extLst>
          </p:cNvPr>
          <p:cNvCxnSpPr>
            <a:cxnSpLocks/>
          </p:cNvCxnSpPr>
          <p:nvPr/>
        </p:nvCxnSpPr>
        <p:spPr>
          <a:xfrm flipV="1">
            <a:off x="3286990" y="3359112"/>
            <a:ext cx="2633519" cy="372379"/>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sp>
        <p:nvSpPr>
          <p:cNvPr id="23" name="Rektangel: afrundede hjørner 22">
            <a:extLst>
              <a:ext uri="{FF2B5EF4-FFF2-40B4-BE49-F238E27FC236}">
                <a16:creationId xmlns:a16="http://schemas.microsoft.com/office/drawing/2014/main" id="{CB53CBED-E026-FE37-167C-D2AF1A731360}"/>
              </a:ext>
            </a:extLst>
          </p:cNvPr>
          <p:cNvSpPr/>
          <p:nvPr/>
        </p:nvSpPr>
        <p:spPr>
          <a:xfrm>
            <a:off x="5823065" y="4204999"/>
            <a:ext cx="803564" cy="169354"/>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24" name="Lige pilforbindelse 23">
            <a:extLst>
              <a:ext uri="{FF2B5EF4-FFF2-40B4-BE49-F238E27FC236}">
                <a16:creationId xmlns:a16="http://schemas.microsoft.com/office/drawing/2014/main" id="{B458A8B4-9A67-3C8A-07BD-94655FBDE92C}"/>
              </a:ext>
            </a:extLst>
          </p:cNvPr>
          <p:cNvCxnSpPr>
            <a:cxnSpLocks/>
          </p:cNvCxnSpPr>
          <p:nvPr/>
        </p:nvCxnSpPr>
        <p:spPr>
          <a:xfrm flipH="1">
            <a:off x="6793167" y="3126741"/>
            <a:ext cx="4446332" cy="938953"/>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cxnSp>
        <p:nvCxnSpPr>
          <p:cNvPr id="29" name="Lige pilforbindelse 28">
            <a:extLst>
              <a:ext uri="{FF2B5EF4-FFF2-40B4-BE49-F238E27FC236}">
                <a16:creationId xmlns:a16="http://schemas.microsoft.com/office/drawing/2014/main" id="{65A33DB2-EB4B-E000-5F03-0B50A32C2962}"/>
              </a:ext>
            </a:extLst>
          </p:cNvPr>
          <p:cNvCxnSpPr>
            <a:cxnSpLocks/>
          </p:cNvCxnSpPr>
          <p:nvPr/>
        </p:nvCxnSpPr>
        <p:spPr>
          <a:xfrm>
            <a:off x="3286990" y="3879933"/>
            <a:ext cx="2432051" cy="398722"/>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sp>
        <p:nvSpPr>
          <p:cNvPr id="36" name="Rektangel: afrundede hjørner 35">
            <a:extLst>
              <a:ext uri="{FF2B5EF4-FFF2-40B4-BE49-F238E27FC236}">
                <a16:creationId xmlns:a16="http://schemas.microsoft.com/office/drawing/2014/main" id="{317A8B7B-E74D-F315-F6B2-17CB1B5C6512}"/>
              </a:ext>
            </a:extLst>
          </p:cNvPr>
          <p:cNvSpPr/>
          <p:nvPr/>
        </p:nvSpPr>
        <p:spPr>
          <a:xfrm>
            <a:off x="7304465" y="5043055"/>
            <a:ext cx="1825680" cy="176568"/>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37" name="Lige pilforbindelse 36">
            <a:extLst>
              <a:ext uri="{FF2B5EF4-FFF2-40B4-BE49-F238E27FC236}">
                <a16:creationId xmlns:a16="http://schemas.microsoft.com/office/drawing/2014/main" id="{44EC56F1-4C69-9DCF-8825-46C322F87D5D}"/>
              </a:ext>
            </a:extLst>
          </p:cNvPr>
          <p:cNvCxnSpPr>
            <a:cxnSpLocks/>
          </p:cNvCxnSpPr>
          <p:nvPr/>
        </p:nvCxnSpPr>
        <p:spPr>
          <a:xfrm flipH="1">
            <a:off x="9028545" y="3237345"/>
            <a:ext cx="2252340" cy="1676400"/>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sp>
        <p:nvSpPr>
          <p:cNvPr id="40" name="Rektangel: afrundede hjørner 39">
            <a:extLst>
              <a:ext uri="{FF2B5EF4-FFF2-40B4-BE49-F238E27FC236}">
                <a16:creationId xmlns:a16="http://schemas.microsoft.com/office/drawing/2014/main" id="{EBEB2BEE-0382-2A38-0A35-87840D53898E}"/>
              </a:ext>
            </a:extLst>
          </p:cNvPr>
          <p:cNvSpPr/>
          <p:nvPr/>
        </p:nvSpPr>
        <p:spPr>
          <a:xfrm>
            <a:off x="5823065" y="5219623"/>
            <a:ext cx="803564" cy="164890"/>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 name="Rektangel: afrundede hjørner 40">
            <a:extLst>
              <a:ext uri="{FF2B5EF4-FFF2-40B4-BE49-F238E27FC236}">
                <a16:creationId xmlns:a16="http://schemas.microsoft.com/office/drawing/2014/main" id="{CA77A3CA-3C9D-094C-DBB4-422613D4C70F}"/>
              </a:ext>
            </a:extLst>
          </p:cNvPr>
          <p:cNvSpPr/>
          <p:nvPr/>
        </p:nvSpPr>
        <p:spPr>
          <a:xfrm>
            <a:off x="9971346" y="5048893"/>
            <a:ext cx="373381" cy="170729"/>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42" name="Lige pilforbindelse 41">
            <a:extLst>
              <a:ext uri="{FF2B5EF4-FFF2-40B4-BE49-F238E27FC236}">
                <a16:creationId xmlns:a16="http://schemas.microsoft.com/office/drawing/2014/main" id="{E2FC103E-63BF-BBD4-7F61-8BD7A19E59E1}"/>
              </a:ext>
            </a:extLst>
          </p:cNvPr>
          <p:cNvCxnSpPr>
            <a:cxnSpLocks/>
          </p:cNvCxnSpPr>
          <p:nvPr/>
        </p:nvCxnSpPr>
        <p:spPr>
          <a:xfrm>
            <a:off x="3286528" y="3971500"/>
            <a:ext cx="2495151" cy="1248122"/>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7293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1D0F7-2BE6-61E1-E817-0DDBB1A15BA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D704186-6A1E-1E41-92BB-EB24E0F5D20E}"/>
              </a:ext>
            </a:extLst>
          </p:cNvPr>
          <p:cNvSpPr>
            <a:spLocks noGrp="1"/>
          </p:cNvSpPr>
          <p:nvPr>
            <p:ph type="title"/>
          </p:nvPr>
        </p:nvSpPr>
        <p:spPr>
          <a:xfrm>
            <a:off x="879763" y="1889125"/>
            <a:ext cx="10515600" cy="1325563"/>
          </a:xfrm>
        </p:spPr>
        <p:txBody>
          <a:bodyPr/>
          <a:lstStyle/>
          <a:p>
            <a:pPr algn="ctr"/>
            <a:r>
              <a:rPr lang="da-DK" dirty="0"/>
              <a:t>Nogle spørgsmål elle kommentar?</a:t>
            </a:r>
          </a:p>
        </p:txBody>
      </p:sp>
      <p:pic>
        <p:nvPicPr>
          <p:cNvPr id="4" name="Billede 3">
            <a:extLst>
              <a:ext uri="{FF2B5EF4-FFF2-40B4-BE49-F238E27FC236}">
                <a16:creationId xmlns:a16="http://schemas.microsoft.com/office/drawing/2014/main" id="{7958E428-CE35-4A44-052E-A30E97C720D6}"/>
              </a:ext>
            </a:extLst>
          </p:cNvPr>
          <p:cNvPicPr>
            <a:picLocks noChangeAspect="1"/>
          </p:cNvPicPr>
          <p:nvPr/>
        </p:nvPicPr>
        <p:blipFill>
          <a:blip r:embed="rId2"/>
          <a:stretch>
            <a:fillRect/>
          </a:stretch>
        </p:blipFill>
        <p:spPr>
          <a:xfrm>
            <a:off x="0" y="5130095"/>
            <a:ext cx="12192000" cy="1727905"/>
          </a:xfrm>
          <a:prstGeom prst="rect">
            <a:avLst/>
          </a:prstGeom>
        </p:spPr>
      </p:pic>
    </p:spTree>
    <p:extLst>
      <p:ext uri="{BB962C8B-B14F-4D97-AF65-F5344CB8AC3E}">
        <p14:creationId xmlns:p14="http://schemas.microsoft.com/office/powerpoint/2010/main" val="15668367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72DC9-5AB0-C255-0E45-C1C69F116BB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6C2C73B-6552-24C2-6DE9-97D951EDCED3}"/>
              </a:ext>
            </a:extLst>
          </p:cNvPr>
          <p:cNvSpPr>
            <a:spLocks noGrp="1"/>
          </p:cNvSpPr>
          <p:nvPr>
            <p:ph type="title"/>
          </p:nvPr>
        </p:nvSpPr>
        <p:spPr>
          <a:xfrm>
            <a:off x="771292" y="284052"/>
            <a:ext cx="10515600" cy="722762"/>
          </a:xfrm>
        </p:spPr>
        <p:txBody>
          <a:bodyPr/>
          <a:lstStyle/>
          <a:p>
            <a:r>
              <a:rPr lang="da-DK" dirty="0"/>
              <a:t>10 minutters samtale pause</a:t>
            </a:r>
          </a:p>
        </p:txBody>
      </p:sp>
      <p:sp>
        <p:nvSpPr>
          <p:cNvPr id="3" name="Pladsholder til indhold 2">
            <a:extLst>
              <a:ext uri="{FF2B5EF4-FFF2-40B4-BE49-F238E27FC236}">
                <a16:creationId xmlns:a16="http://schemas.microsoft.com/office/drawing/2014/main" id="{C4245822-12AC-3B4F-0863-486C5BF4CE88}"/>
              </a:ext>
            </a:extLst>
          </p:cNvPr>
          <p:cNvSpPr>
            <a:spLocks noGrp="1"/>
          </p:cNvSpPr>
          <p:nvPr>
            <p:ph idx="1"/>
          </p:nvPr>
        </p:nvSpPr>
        <p:spPr>
          <a:xfrm>
            <a:off x="811437" y="1053961"/>
            <a:ext cx="6540062" cy="4351338"/>
          </a:xfrm>
        </p:spPr>
        <p:txBody>
          <a:bodyPr>
            <a:normAutofit/>
          </a:bodyPr>
          <a:lstStyle/>
          <a:p>
            <a:r>
              <a:rPr lang="da-DK" dirty="0"/>
              <a:t>Snak med personerne ved dit bord omkring hvordan I vægter, hvor teoretisk stæk jeres elever er, i forhold til hvor praktisk stærke de er.</a:t>
            </a:r>
          </a:p>
          <a:p>
            <a:r>
              <a:rPr lang="da-DK" dirty="0"/>
              <a:t>Tag noter til jeres samtale</a:t>
            </a:r>
          </a:p>
          <a:p>
            <a:r>
              <a:rPr lang="da-DK" dirty="0"/>
              <a:t>Vi gennemgår jeres svar efter ”pausen”</a:t>
            </a:r>
          </a:p>
          <a:p>
            <a:pPr marL="0" indent="0">
              <a:buNone/>
            </a:pPr>
            <a:endParaRPr lang="da-DK" dirty="0"/>
          </a:p>
          <a:p>
            <a:endParaRPr lang="da-DK" dirty="0"/>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5" name="Tilføjelsesprogram 4">
                <a:extLst>
                  <a:ext uri="{FF2B5EF4-FFF2-40B4-BE49-F238E27FC236}">
                    <a16:creationId xmlns:a16="http://schemas.microsoft.com/office/drawing/2014/main" id="{1DA3EF47-39DF-6970-BE74-6373FC4CE05B}"/>
                  </a:ext>
                </a:extLst>
              </p:cNvPr>
              <p:cNvGraphicFramePr>
                <a:graphicFrameLocks noGrp="1"/>
              </p:cNvGraphicFramePr>
              <p:nvPr/>
            </p:nvGraphicFramePr>
            <p:xfrm>
              <a:off x="7535789" y="1326470"/>
              <a:ext cx="4579032" cy="309957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5" name="Tilføjelsesprogram 4">
                <a:extLst>
                  <a:ext uri="{FF2B5EF4-FFF2-40B4-BE49-F238E27FC236}">
                    <a16:creationId xmlns:a16="http://schemas.microsoft.com/office/drawing/2014/main" id="{1DA3EF47-39DF-6970-BE74-6373FC4CE05B}"/>
                  </a:ext>
                </a:extLst>
              </p:cNvPr>
              <p:cNvPicPr>
                <a:picLocks noGrp="1" noRot="1" noChangeAspect="1" noMove="1" noResize="1" noEditPoints="1" noAdjustHandles="1" noChangeArrowheads="1" noChangeShapeType="1"/>
              </p:cNvPicPr>
              <p:nvPr/>
            </p:nvPicPr>
            <p:blipFill>
              <a:blip r:embed="rId3"/>
              <a:stretch>
                <a:fillRect/>
              </a:stretch>
            </p:blipFill>
            <p:spPr>
              <a:xfrm>
                <a:off x="7535789" y="1326470"/>
                <a:ext cx="4579032" cy="3099570"/>
              </a:xfrm>
              <a:prstGeom prst="rect">
                <a:avLst/>
              </a:prstGeom>
            </p:spPr>
          </p:pic>
        </mc:Fallback>
      </mc:AlternateContent>
      <p:pic>
        <p:nvPicPr>
          <p:cNvPr id="4" name="Billede 3">
            <a:extLst>
              <a:ext uri="{FF2B5EF4-FFF2-40B4-BE49-F238E27FC236}">
                <a16:creationId xmlns:a16="http://schemas.microsoft.com/office/drawing/2014/main" id="{F9701296-88F4-198E-7150-C2449BE2266C}"/>
              </a:ext>
            </a:extLst>
          </p:cNvPr>
          <p:cNvPicPr>
            <a:picLocks noChangeAspect="1"/>
          </p:cNvPicPr>
          <p:nvPr/>
        </p:nvPicPr>
        <p:blipFill>
          <a:blip r:embed="rId4"/>
          <a:stretch>
            <a:fillRect/>
          </a:stretch>
        </p:blipFill>
        <p:spPr>
          <a:xfrm>
            <a:off x="0" y="5130095"/>
            <a:ext cx="12192000" cy="1727905"/>
          </a:xfrm>
          <a:prstGeom prst="rect">
            <a:avLst/>
          </a:prstGeom>
        </p:spPr>
      </p:pic>
      <p:pic>
        <p:nvPicPr>
          <p:cNvPr id="6" name="Billede 5">
            <a:extLst>
              <a:ext uri="{FF2B5EF4-FFF2-40B4-BE49-F238E27FC236}">
                <a16:creationId xmlns:a16="http://schemas.microsoft.com/office/drawing/2014/main" id="{9A9A1C8C-5B4C-B5C8-3C46-A25F99D629D6}"/>
              </a:ext>
            </a:extLst>
          </p:cNvPr>
          <p:cNvPicPr>
            <a:picLocks noChangeAspect="1"/>
          </p:cNvPicPr>
          <p:nvPr/>
        </p:nvPicPr>
        <p:blipFill>
          <a:blip r:embed="rId5"/>
          <a:stretch>
            <a:fillRect/>
          </a:stretch>
        </p:blipFill>
        <p:spPr>
          <a:xfrm>
            <a:off x="7133665" y="4638636"/>
            <a:ext cx="1713239" cy="1710537"/>
          </a:xfrm>
          <a:prstGeom prst="rect">
            <a:avLst/>
          </a:prstGeom>
        </p:spPr>
      </p:pic>
      <p:sp>
        <p:nvSpPr>
          <p:cNvPr id="7" name="Titel 1">
            <a:extLst>
              <a:ext uri="{FF2B5EF4-FFF2-40B4-BE49-F238E27FC236}">
                <a16:creationId xmlns:a16="http://schemas.microsoft.com/office/drawing/2014/main" id="{9405F294-A484-A84C-0418-FE7E48C93407}"/>
              </a:ext>
            </a:extLst>
          </p:cNvPr>
          <p:cNvSpPr txBox="1">
            <a:spLocks/>
          </p:cNvSpPr>
          <p:nvPr/>
        </p:nvSpPr>
        <p:spPr>
          <a:xfrm>
            <a:off x="1424454" y="4128956"/>
            <a:ext cx="4850465" cy="849483"/>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Dagens slides:</a:t>
            </a:r>
          </a:p>
          <a:p>
            <a:r>
              <a:rPr lang="da-DK" sz="3200" dirty="0">
                <a:hlinkClick r:id="rId6"/>
              </a:rPr>
              <a:t>vcpt.eucl.dk/forberedelse</a:t>
            </a:r>
            <a:endParaRPr lang="da-DK" sz="3200" dirty="0"/>
          </a:p>
        </p:txBody>
      </p:sp>
    </p:spTree>
    <p:extLst>
      <p:ext uri="{BB962C8B-B14F-4D97-AF65-F5344CB8AC3E}">
        <p14:creationId xmlns:p14="http://schemas.microsoft.com/office/powerpoint/2010/main" val="31742936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80D92-1319-71B9-69DB-A88960FAD0E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AA32078-8266-4BC8-3E49-894E329B12B0}"/>
              </a:ext>
            </a:extLst>
          </p:cNvPr>
          <p:cNvSpPr>
            <a:spLocks noGrp="1"/>
          </p:cNvSpPr>
          <p:nvPr>
            <p:ph type="title"/>
          </p:nvPr>
        </p:nvSpPr>
        <p:spPr>
          <a:xfrm>
            <a:off x="838200" y="1792143"/>
            <a:ext cx="10515600" cy="1325563"/>
          </a:xfrm>
        </p:spPr>
        <p:txBody>
          <a:bodyPr/>
          <a:lstStyle/>
          <a:p>
            <a:pPr algn="ctr"/>
            <a:r>
              <a:rPr lang="da-DK" dirty="0"/>
              <a:t>Hvordan vægter I hvor teoretisk stærk en elev er, i forhold til hvor praktisk stærk en elev er?</a:t>
            </a:r>
          </a:p>
        </p:txBody>
      </p:sp>
      <p:pic>
        <p:nvPicPr>
          <p:cNvPr id="4" name="Billede 3">
            <a:extLst>
              <a:ext uri="{FF2B5EF4-FFF2-40B4-BE49-F238E27FC236}">
                <a16:creationId xmlns:a16="http://schemas.microsoft.com/office/drawing/2014/main" id="{91225148-503D-732E-6566-3A1235820DF3}"/>
              </a:ext>
            </a:extLst>
          </p:cNvPr>
          <p:cNvPicPr>
            <a:picLocks noChangeAspect="1"/>
          </p:cNvPicPr>
          <p:nvPr/>
        </p:nvPicPr>
        <p:blipFill>
          <a:blip r:embed="rId2"/>
          <a:stretch>
            <a:fillRect/>
          </a:stretch>
        </p:blipFill>
        <p:spPr>
          <a:xfrm>
            <a:off x="0" y="5130095"/>
            <a:ext cx="12192000" cy="1727905"/>
          </a:xfrm>
          <a:prstGeom prst="rect">
            <a:avLst/>
          </a:prstGeom>
        </p:spPr>
      </p:pic>
    </p:spTree>
    <p:extLst>
      <p:ext uri="{BB962C8B-B14F-4D97-AF65-F5344CB8AC3E}">
        <p14:creationId xmlns:p14="http://schemas.microsoft.com/office/powerpoint/2010/main" val="1151448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afrundede hjørner 2">
            <a:extLst>
              <a:ext uri="{FF2B5EF4-FFF2-40B4-BE49-F238E27FC236}">
                <a16:creationId xmlns:a16="http://schemas.microsoft.com/office/drawing/2014/main" id="{C87A2486-AFCE-02A2-D94B-0B5B2DD925B5}"/>
              </a:ext>
            </a:extLst>
          </p:cNvPr>
          <p:cNvSpPr/>
          <p:nvPr/>
        </p:nvSpPr>
        <p:spPr>
          <a:xfrm>
            <a:off x="8296585" y="2712110"/>
            <a:ext cx="3630578" cy="784555"/>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 name="Titel 1">
            <a:extLst>
              <a:ext uri="{FF2B5EF4-FFF2-40B4-BE49-F238E27FC236}">
                <a16:creationId xmlns:a16="http://schemas.microsoft.com/office/drawing/2014/main" id="{6A2F3B5D-7114-62FE-C849-19A3E91B0BB8}"/>
              </a:ext>
            </a:extLst>
          </p:cNvPr>
          <p:cNvSpPr txBox="1">
            <a:spLocks/>
          </p:cNvSpPr>
          <p:nvPr/>
        </p:nvSpPr>
        <p:spPr>
          <a:xfrm>
            <a:off x="8296585" y="2577420"/>
            <a:ext cx="3630578" cy="80539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Undervisningsmateriale</a:t>
            </a:r>
          </a:p>
        </p:txBody>
      </p:sp>
      <p:sp>
        <p:nvSpPr>
          <p:cNvPr id="10" name="Pil: højre 9">
            <a:extLst>
              <a:ext uri="{FF2B5EF4-FFF2-40B4-BE49-F238E27FC236}">
                <a16:creationId xmlns:a16="http://schemas.microsoft.com/office/drawing/2014/main" id="{A4A949FA-A800-1A8D-4D22-C17EE3C73812}"/>
              </a:ext>
            </a:extLst>
          </p:cNvPr>
          <p:cNvSpPr/>
          <p:nvPr/>
        </p:nvSpPr>
        <p:spPr>
          <a:xfrm>
            <a:off x="7439396" y="2949635"/>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afrundede hjørner 10">
            <a:extLst>
              <a:ext uri="{FF2B5EF4-FFF2-40B4-BE49-F238E27FC236}">
                <a16:creationId xmlns:a16="http://schemas.microsoft.com/office/drawing/2014/main" id="{EF40844F-4DF6-DFE6-FBE9-712F409406CD}"/>
              </a:ext>
            </a:extLst>
          </p:cNvPr>
          <p:cNvSpPr/>
          <p:nvPr/>
        </p:nvSpPr>
        <p:spPr>
          <a:xfrm>
            <a:off x="341491" y="268468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Titel 1">
            <a:extLst>
              <a:ext uri="{FF2B5EF4-FFF2-40B4-BE49-F238E27FC236}">
                <a16:creationId xmlns:a16="http://schemas.microsoft.com/office/drawing/2014/main" id="{C698EFB7-C3EB-6D58-3BAC-85B2A0DF5615}"/>
              </a:ext>
            </a:extLst>
          </p:cNvPr>
          <p:cNvSpPr txBox="1">
            <a:spLocks/>
          </p:cNvSpPr>
          <p:nvPr/>
        </p:nvSpPr>
        <p:spPr>
          <a:xfrm>
            <a:off x="439976" y="245296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Tid til læreforberedelse</a:t>
            </a:r>
          </a:p>
        </p:txBody>
      </p:sp>
      <p:sp>
        <p:nvSpPr>
          <p:cNvPr id="13" name="Rektangel: afrundede hjørner 12">
            <a:extLst>
              <a:ext uri="{FF2B5EF4-FFF2-40B4-BE49-F238E27FC236}">
                <a16:creationId xmlns:a16="http://schemas.microsoft.com/office/drawing/2014/main" id="{3D9819E9-3785-66F7-F5A9-CED72C4D51F4}"/>
              </a:ext>
            </a:extLst>
          </p:cNvPr>
          <p:cNvSpPr/>
          <p:nvPr/>
        </p:nvSpPr>
        <p:spPr>
          <a:xfrm>
            <a:off x="4454958" y="1797394"/>
            <a:ext cx="2668574" cy="2510899"/>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 name="Titel 1">
            <a:extLst>
              <a:ext uri="{FF2B5EF4-FFF2-40B4-BE49-F238E27FC236}">
                <a16:creationId xmlns:a16="http://schemas.microsoft.com/office/drawing/2014/main" id="{F6D4B999-41E9-C4C2-9579-773BC6E931A8}"/>
              </a:ext>
            </a:extLst>
          </p:cNvPr>
          <p:cNvSpPr txBox="1">
            <a:spLocks/>
          </p:cNvSpPr>
          <p:nvPr/>
        </p:nvSpPr>
        <p:spPr>
          <a:xfrm>
            <a:off x="4900448" y="2244107"/>
            <a:ext cx="1756384" cy="135497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7000" b="1" dirty="0"/>
              <a:t>AI</a:t>
            </a:r>
          </a:p>
        </p:txBody>
      </p:sp>
      <p:sp>
        <p:nvSpPr>
          <p:cNvPr id="15" name="Pil: højre 14">
            <a:extLst>
              <a:ext uri="{FF2B5EF4-FFF2-40B4-BE49-F238E27FC236}">
                <a16:creationId xmlns:a16="http://schemas.microsoft.com/office/drawing/2014/main" id="{54991173-310A-4A0C-10F7-06A128D3F467}"/>
              </a:ext>
            </a:extLst>
          </p:cNvPr>
          <p:cNvSpPr/>
          <p:nvPr/>
        </p:nvSpPr>
        <p:spPr>
          <a:xfrm>
            <a:off x="3621024" y="3052843"/>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0996B8C7-7869-DB05-02EA-4379F3138DC4}"/>
              </a:ext>
            </a:extLst>
          </p:cNvPr>
          <p:cNvSpPr>
            <a:spLocks noGrp="1"/>
          </p:cNvSpPr>
          <p:nvPr>
            <p:ph type="ctrTitle"/>
          </p:nvPr>
        </p:nvSpPr>
        <p:spPr>
          <a:xfrm>
            <a:off x="264836" y="167962"/>
            <a:ext cx="11662327" cy="999177"/>
          </a:xfrm>
        </p:spPr>
        <p:txBody>
          <a:bodyPr>
            <a:normAutofit/>
          </a:bodyPr>
          <a:lstStyle/>
          <a:p>
            <a:r>
              <a:rPr lang="da-DK" sz="3000" dirty="0"/>
              <a:t>Kan AI lave nyt undervisningsmateriale?</a:t>
            </a:r>
          </a:p>
        </p:txBody>
      </p:sp>
    </p:spTree>
    <p:extLst>
      <p:ext uri="{BB962C8B-B14F-4D97-AF65-F5344CB8AC3E}">
        <p14:creationId xmlns:p14="http://schemas.microsoft.com/office/powerpoint/2010/main" val="37464770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D1A3D-F65A-429E-FC94-8808E28D0E0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C5021F1-54D0-AA99-91F3-91E8DDFFA224}"/>
              </a:ext>
            </a:extLst>
          </p:cNvPr>
          <p:cNvSpPr txBox="1">
            <a:spLocks/>
          </p:cNvSpPr>
          <p:nvPr/>
        </p:nvSpPr>
        <p:spPr>
          <a:xfrm>
            <a:off x="2453986" y="221962"/>
            <a:ext cx="7284028" cy="11773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4500" dirty="0"/>
              <a:t>Hvad kan man bruge AI til?</a:t>
            </a:r>
          </a:p>
        </p:txBody>
      </p:sp>
    </p:spTree>
    <p:extLst>
      <p:ext uri="{BB962C8B-B14F-4D97-AF65-F5344CB8AC3E}">
        <p14:creationId xmlns:p14="http://schemas.microsoft.com/office/powerpoint/2010/main" val="30389569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C6996-0043-5375-30A7-8B1F6D19A3E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3147CC0-D783-4DC6-BA55-AC1C1D808018}"/>
              </a:ext>
            </a:extLst>
          </p:cNvPr>
          <p:cNvSpPr txBox="1">
            <a:spLocks/>
          </p:cNvSpPr>
          <p:nvPr/>
        </p:nvSpPr>
        <p:spPr>
          <a:xfrm>
            <a:off x="2453986" y="1247198"/>
            <a:ext cx="7284028" cy="11773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3000" dirty="0"/>
              <a:t>AI er rigtig godt til Teori</a:t>
            </a:r>
          </a:p>
        </p:txBody>
      </p:sp>
      <p:sp>
        <p:nvSpPr>
          <p:cNvPr id="3" name="Titel 1">
            <a:extLst>
              <a:ext uri="{FF2B5EF4-FFF2-40B4-BE49-F238E27FC236}">
                <a16:creationId xmlns:a16="http://schemas.microsoft.com/office/drawing/2014/main" id="{7BE00AD1-51BB-CDCA-6C71-2010F22A65F5}"/>
              </a:ext>
            </a:extLst>
          </p:cNvPr>
          <p:cNvSpPr txBox="1">
            <a:spLocks/>
          </p:cNvSpPr>
          <p:nvPr/>
        </p:nvSpPr>
        <p:spPr>
          <a:xfrm>
            <a:off x="2453986" y="221962"/>
            <a:ext cx="7284028" cy="11773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4500" dirty="0"/>
              <a:t>Hvad kan man bruge AI til?</a:t>
            </a:r>
          </a:p>
        </p:txBody>
      </p:sp>
    </p:spTree>
    <p:extLst>
      <p:ext uri="{BB962C8B-B14F-4D97-AF65-F5344CB8AC3E}">
        <p14:creationId xmlns:p14="http://schemas.microsoft.com/office/powerpoint/2010/main" val="33770874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04EBD-927B-E8F5-1648-6F451DB175D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8001A07-A752-B0A6-F3E2-ADCC0258EB58}"/>
              </a:ext>
            </a:extLst>
          </p:cNvPr>
          <p:cNvSpPr txBox="1">
            <a:spLocks/>
          </p:cNvSpPr>
          <p:nvPr/>
        </p:nvSpPr>
        <p:spPr>
          <a:xfrm>
            <a:off x="2453986" y="1247198"/>
            <a:ext cx="7284028" cy="11773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3000" dirty="0"/>
              <a:t>AI er rigtig godt til Teori</a:t>
            </a:r>
          </a:p>
        </p:txBody>
      </p:sp>
      <p:sp>
        <p:nvSpPr>
          <p:cNvPr id="3" name="Titel 1">
            <a:extLst>
              <a:ext uri="{FF2B5EF4-FFF2-40B4-BE49-F238E27FC236}">
                <a16:creationId xmlns:a16="http://schemas.microsoft.com/office/drawing/2014/main" id="{402739EE-DB2C-C6B6-FEAC-7E135AF3CC8C}"/>
              </a:ext>
            </a:extLst>
          </p:cNvPr>
          <p:cNvSpPr txBox="1">
            <a:spLocks/>
          </p:cNvSpPr>
          <p:nvPr/>
        </p:nvSpPr>
        <p:spPr>
          <a:xfrm>
            <a:off x="2453986" y="1949162"/>
            <a:ext cx="7284028" cy="11773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3000" dirty="0"/>
              <a:t>AI er rigtig godt til mundtlige fremlæggelser</a:t>
            </a:r>
          </a:p>
        </p:txBody>
      </p:sp>
      <p:sp>
        <p:nvSpPr>
          <p:cNvPr id="4" name="Titel 1">
            <a:extLst>
              <a:ext uri="{FF2B5EF4-FFF2-40B4-BE49-F238E27FC236}">
                <a16:creationId xmlns:a16="http://schemas.microsoft.com/office/drawing/2014/main" id="{0ECE8722-F6C1-1B1A-F3D3-578B1FBE9F13}"/>
              </a:ext>
            </a:extLst>
          </p:cNvPr>
          <p:cNvSpPr txBox="1">
            <a:spLocks/>
          </p:cNvSpPr>
          <p:nvPr/>
        </p:nvSpPr>
        <p:spPr>
          <a:xfrm>
            <a:off x="2453986" y="221962"/>
            <a:ext cx="7284028" cy="11773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4500" dirty="0"/>
              <a:t>Hvad kan man bruge AI til?</a:t>
            </a:r>
          </a:p>
        </p:txBody>
      </p:sp>
    </p:spTree>
    <p:extLst>
      <p:ext uri="{BB962C8B-B14F-4D97-AF65-F5344CB8AC3E}">
        <p14:creationId xmlns:p14="http://schemas.microsoft.com/office/powerpoint/2010/main" val="29241130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BEAFE-205E-AB8D-FE25-EF88CF8223E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61DC6E5-E37E-3C6D-3AEE-080BACD688F1}"/>
              </a:ext>
            </a:extLst>
          </p:cNvPr>
          <p:cNvSpPr txBox="1">
            <a:spLocks/>
          </p:cNvSpPr>
          <p:nvPr/>
        </p:nvSpPr>
        <p:spPr>
          <a:xfrm>
            <a:off x="2453986" y="1247198"/>
            <a:ext cx="7284028" cy="11773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3000" dirty="0"/>
              <a:t>AI er rigtig godt til Teori</a:t>
            </a:r>
          </a:p>
        </p:txBody>
      </p:sp>
      <p:sp>
        <p:nvSpPr>
          <p:cNvPr id="3" name="Titel 1">
            <a:extLst>
              <a:ext uri="{FF2B5EF4-FFF2-40B4-BE49-F238E27FC236}">
                <a16:creationId xmlns:a16="http://schemas.microsoft.com/office/drawing/2014/main" id="{D098D477-C8BD-DB5B-E7D7-9A94EDA41A12}"/>
              </a:ext>
            </a:extLst>
          </p:cNvPr>
          <p:cNvSpPr txBox="1">
            <a:spLocks/>
          </p:cNvSpPr>
          <p:nvPr/>
        </p:nvSpPr>
        <p:spPr>
          <a:xfrm>
            <a:off x="2453986" y="1949162"/>
            <a:ext cx="7284028" cy="11773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3000" dirty="0"/>
              <a:t>AI er rigtig godt til mundtlige fremlæggelser</a:t>
            </a:r>
          </a:p>
        </p:txBody>
      </p:sp>
      <p:sp>
        <p:nvSpPr>
          <p:cNvPr id="4" name="Titel 1">
            <a:extLst>
              <a:ext uri="{FF2B5EF4-FFF2-40B4-BE49-F238E27FC236}">
                <a16:creationId xmlns:a16="http://schemas.microsoft.com/office/drawing/2014/main" id="{49C4DC0F-F8EE-7D8F-16D5-67C0CE8D8EED}"/>
              </a:ext>
            </a:extLst>
          </p:cNvPr>
          <p:cNvSpPr txBox="1">
            <a:spLocks/>
          </p:cNvSpPr>
          <p:nvPr/>
        </p:nvSpPr>
        <p:spPr>
          <a:xfrm>
            <a:off x="2453986" y="2651126"/>
            <a:ext cx="7284028" cy="11773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3000" dirty="0"/>
              <a:t>AI er god til at lave teori opgaver</a:t>
            </a:r>
          </a:p>
        </p:txBody>
      </p:sp>
      <p:sp>
        <p:nvSpPr>
          <p:cNvPr id="5" name="Titel 1">
            <a:extLst>
              <a:ext uri="{FF2B5EF4-FFF2-40B4-BE49-F238E27FC236}">
                <a16:creationId xmlns:a16="http://schemas.microsoft.com/office/drawing/2014/main" id="{084D1409-5C26-F7DA-09AE-273C46FE8758}"/>
              </a:ext>
            </a:extLst>
          </p:cNvPr>
          <p:cNvSpPr txBox="1">
            <a:spLocks/>
          </p:cNvSpPr>
          <p:nvPr/>
        </p:nvSpPr>
        <p:spPr>
          <a:xfrm>
            <a:off x="2453986" y="221962"/>
            <a:ext cx="7284028" cy="11773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4500" dirty="0"/>
              <a:t>Hvad kan man bruge AI til?</a:t>
            </a:r>
          </a:p>
        </p:txBody>
      </p:sp>
    </p:spTree>
    <p:extLst>
      <p:ext uri="{BB962C8B-B14F-4D97-AF65-F5344CB8AC3E}">
        <p14:creationId xmlns:p14="http://schemas.microsoft.com/office/powerpoint/2010/main" val="24421533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4AB73-0777-FEC1-8637-7DC0C4CD6C6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1255D36-48F1-E819-C144-05FA0AF42465}"/>
              </a:ext>
            </a:extLst>
          </p:cNvPr>
          <p:cNvSpPr txBox="1">
            <a:spLocks/>
          </p:cNvSpPr>
          <p:nvPr/>
        </p:nvSpPr>
        <p:spPr>
          <a:xfrm>
            <a:off x="2453986" y="1247198"/>
            <a:ext cx="7284028" cy="11773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3000" dirty="0"/>
              <a:t>AI er rigtig godt til Teori</a:t>
            </a:r>
          </a:p>
        </p:txBody>
      </p:sp>
      <p:sp>
        <p:nvSpPr>
          <p:cNvPr id="3" name="Titel 1">
            <a:extLst>
              <a:ext uri="{FF2B5EF4-FFF2-40B4-BE49-F238E27FC236}">
                <a16:creationId xmlns:a16="http://schemas.microsoft.com/office/drawing/2014/main" id="{FA5DF671-1651-FB87-8FF9-FC96A9690203}"/>
              </a:ext>
            </a:extLst>
          </p:cNvPr>
          <p:cNvSpPr txBox="1">
            <a:spLocks/>
          </p:cNvSpPr>
          <p:nvPr/>
        </p:nvSpPr>
        <p:spPr>
          <a:xfrm>
            <a:off x="2453986" y="1949162"/>
            <a:ext cx="7284028" cy="11773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3000" dirty="0"/>
              <a:t>AI er rigtig godt til mundtlige fremlæggelser</a:t>
            </a:r>
          </a:p>
        </p:txBody>
      </p:sp>
      <p:sp>
        <p:nvSpPr>
          <p:cNvPr id="4" name="Titel 1">
            <a:extLst>
              <a:ext uri="{FF2B5EF4-FFF2-40B4-BE49-F238E27FC236}">
                <a16:creationId xmlns:a16="http://schemas.microsoft.com/office/drawing/2014/main" id="{637E83EB-EF9F-D5FD-A1A6-05252F523A2C}"/>
              </a:ext>
            </a:extLst>
          </p:cNvPr>
          <p:cNvSpPr txBox="1">
            <a:spLocks/>
          </p:cNvSpPr>
          <p:nvPr/>
        </p:nvSpPr>
        <p:spPr>
          <a:xfrm>
            <a:off x="2453986" y="2651126"/>
            <a:ext cx="7284028" cy="11773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3000" dirty="0"/>
              <a:t>AI er god til at lave teori opgaver</a:t>
            </a:r>
          </a:p>
        </p:txBody>
      </p:sp>
      <p:sp>
        <p:nvSpPr>
          <p:cNvPr id="5" name="Titel 1">
            <a:extLst>
              <a:ext uri="{FF2B5EF4-FFF2-40B4-BE49-F238E27FC236}">
                <a16:creationId xmlns:a16="http://schemas.microsoft.com/office/drawing/2014/main" id="{F532B466-EBB8-4313-EFF4-65BDEF9158B4}"/>
              </a:ext>
            </a:extLst>
          </p:cNvPr>
          <p:cNvSpPr txBox="1">
            <a:spLocks/>
          </p:cNvSpPr>
          <p:nvPr/>
        </p:nvSpPr>
        <p:spPr>
          <a:xfrm>
            <a:off x="2453986" y="3500871"/>
            <a:ext cx="7284028" cy="11773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3000" dirty="0"/>
              <a:t>AI kender alle undervisningsemner</a:t>
            </a:r>
          </a:p>
        </p:txBody>
      </p:sp>
      <p:sp>
        <p:nvSpPr>
          <p:cNvPr id="6" name="Titel 1">
            <a:extLst>
              <a:ext uri="{FF2B5EF4-FFF2-40B4-BE49-F238E27FC236}">
                <a16:creationId xmlns:a16="http://schemas.microsoft.com/office/drawing/2014/main" id="{2AC8D925-700E-B527-4BF8-2489724ECF05}"/>
              </a:ext>
            </a:extLst>
          </p:cNvPr>
          <p:cNvSpPr txBox="1">
            <a:spLocks/>
          </p:cNvSpPr>
          <p:nvPr/>
        </p:nvSpPr>
        <p:spPr>
          <a:xfrm>
            <a:off x="2453986" y="221962"/>
            <a:ext cx="7284028" cy="11773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4500" dirty="0"/>
              <a:t>Hvad kan man bruge AI til?</a:t>
            </a:r>
          </a:p>
        </p:txBody>
      </p:sp>
    </p:spTree>
    <p:extLst>
      <p:ext uri="{BB962C8B-B14F-4D97-AF65-F5344CB8AC3E}">
        <p14:creationId xmlns:p14="http://schemas.microsoft.com/office/powerpoint/2010/main" val="35300206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69AC5-C932-F993-97F1-7408562AADE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6C8BED9-7073-2DF9-1F7E-43FB4F3DD835}"/>
              </a:ext>
            </a:extLst>
          </p:cNvPr>
          <p:cNvSpPr txBox="1">
            <a:spLocks/>
          </p:cNvSpPr>
          <p:nvPr/>
        </p:nvSpPr>
        <p:spPr>
          <a:xfrm>
            <a:off x="2453986" y="1247198"/>
            <a:ext cx="7284028" cy="11773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3000" dirty="0"/>
              <a:t>AI er rigtig godt til Teori</a:t>
            </a:r>
          </a:p>
        </p:txBody>
      </p:sp>
      <p:sp>
        <p:nvSpPr>
          <p:cNvPr id="3" name="Titel 1">
            <a:extLst>
              <a:ext uri="{FF2B5EF4-FFF2-40B4-BE49-F238E27FC236}">
                <a16:creationId xmlns:a16="http://schemas.microsoft.com/office/drawing/2014/main" id="{32D0E3F4-4D4B-2F40-458F-B656E04BFFD9}"/>
              </a:ext>
            </a:extLst>
          </p:cNvPr>
          <p:cNvSpPr txBox="1">
            <a:spLocks/>
          </p:cNvSpPr>
          <p:nvPr/>
        </p:nvSpPr>
        <p:spPr>
          <a:xfrm>
            <a:off x="2453986" y="1949162"/>
            <a:ext cx="7284028" cy="11773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3000" dirty="0"/>
              <a:t>AI er rigtig godt til mundtlige fremlæggelser</a:t>
            </a:r>
          </a:p>
        </p:txBody>
      </p:sp>
      <p:sp>
        <p:nvSpPr>
          <p:cNvPr id="4" name="Titel 1">
            <a:extLst>
              <a:ext uri="{FF2B5EF4-FFF2-40B4-BE49-F238E27FC236}">
                <a16:creationId xmlns:a16="http://schemas.microsoft.com/office/drawing/2014/main" id="{C314C12C-56B7-70E6-7225-D2639BB51DEB}"/>
              </a:ext>
            </a:extLst>
          </p:cNvPr>
          <p:cNvSpPr txBox="1">
            <a:spLocks/>
          </p:cNvSpPr>
          <p:nvPr/>
        </p:nvSpPr>
        <p:spPr>
          <a:xfrm>
            <a:off x="2453986" y="2651126"/>
            <a:ext cx="7284028" cy="11773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3000" dirty="0"/>
              <a:t>AI er god til at lave teori opgaver</a:t>
            </a:r>
          </a:p>
        </p:txBody>
      </p:sp>
      <p:sp>
        <p:nvSpPr>
          <p:cNvPr id="5" name="Titel 1">
            <a:extLst>
              <a:ext uri="{FF2B5EF4-FFF2-40B4-BE49-F238E27FC236}">
                <a16:creationId xmlns:a16="http://schemas.microsoft.com/office/drawing/2014/main" id="{7FED6580-657E-BABE-D5EF-90259BCC2794}"/>
              </a:ext>
            </a:extLst>
          </p:cNvPr>
          <p:cNvSpPr txBox="1">
            <a:spLocks/>
          </p:cNvSpPr>
          <p:nvPr/>
        </p:nvSpPr>
        <p:spPr>
          <a:xfrm>
            <a:off x="2453986" y="3500871"/>
            <a:ext cx="7284028" cy="11773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3000" dirty="0"/>
              <a:t>AI kender alle undervisningsemner</a:t>
            </a:r>
          </a:p>
        </p:txBody>
      </p:sp>
      <p:sp>
        <p:nvSpPr>
          <p:cNvPr id="6" name="Titel 1">
            <a:extLst>
              <a:ext uri="{FF2B5EF4-FFF2-40B4-BE49-F238E27FC236}">
                <a16:creationId xmlns:a16="http://schemas.microsoft.com/office/drawing/2014/main" id="{989EC1AE-7F82-1C82-258A-89D36AC3BADB}"/>
              </a:ext>
            </a:extLst>
          </p:cNvPr>
          <p:cNvSpPr txBox="1">
            <a:spLocks/>
          </p:cNvSpPr>
          <p:nvPr/>
        </p:nvSpPr>
        <p:spPr>
          <a:xfrm>
            <a:off x="2453986" y="4433454"/>
            <a:ext cx="7284028" cy="11773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3000" dirty="0"/>
              <a:t>AI kender alle fagtermer</a:t>
            </a:r>
          </a:p>
        </p:txBody>
      </p:sp>
      <p:sp>
        <p:nvSpPr>
          <p:cNvPr id="8" name="Titel 1">
            <a:extLst>
              <a:ext uri="{FF2B5EF4-FFF2-40B4-BE49-F238E27FC236}">
                <a16:creationId xmlns:a16="http://schemas.microsoft.com/office/drawing/2014/main" id="{6292DB23-F092-2572-C8CA-077BB58FF409}"/>
              </a:ext>
            </a:extLst>
          </p:cNvPr>
          <p:cNvSpPr txBox="1">
            <a:spLocks/>
          </p:cNvSpPr>
          <p:nvPr/>
        </p:nvSpPr>
        <p:spPr>
          <a:xfrm>
            <a:off x="2453986" y="221962"/>
            <a:ext cx="7284028" cy="11773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4500" dirty="0"/>
              <a:t>Hvad kan man bruge AI til?</a:t>
            </a:r>
          </a:p>
        </p:txBody>
      </p:sp>
    </p:spTree>
    <p:extLst>
      <p:ext uri="{BB962C8B-B14F-4D97-AF65-F5344CB8AC3E}">
        <p14:creationId xmlns:p14="http://schemas.microsoft.com/office/powerpoint/2010/main" val="28428742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2F80082B-3C18-BDE8-DDFC-2C2F1CF16362}"/>
              </a:ext>
            </a:extLst>
          </p:cNvPr>
          <p:cNvSpPr txBox="1">
            <a:spLocks/>
          </p:cNvSpPr>
          <p:nvPr/>
        </p:nvSpPr>
        <p:spPr>
          <a:xfrm>
            <a:off x="447279" y="2008909"/>
            <a:ext cx="2350656" cy="8025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dirty="0"/>
              <a:t>Smed</a:t>
            </a:r>
          </a:p>
        </p:txBody>
      </p:sp>
      <p:sp>
        <p:nvSpPr>
          <p:cNvPr id="5" name="Rektangel: afrundede hjørner 4">
            <a:extLst>
              <a:ext uri="{FF2B5EF4-FFF2-40B4-BE49-F238E27FC236}">
                <a16:creationId xmlns:a16="http://schemas.microsoft.com/office/drawing/2014/main" id="{74B6C0F4-9CD6-0033-34F4-189B55F0A94B}"/>
              </a:ext>
            </a:extLst>
          </p:cNvPr>
          <p:cNvSpPr/>
          <p:nvPr/>
        </p:nvSpPr>
        <p:spPr>
          <a:xfrm>
            <a:off x="442189" y="2189018"/>
            <a:ext cx="795484" cy="434109"/>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Titel 1">
            <a:extLst>
              <a:ext uri="{FF2B5EF4-FFF2-40B4-BE49-F238E27FC236}">
                <a16:creationId xmlns:a16="http://schemas.microsoft.com/office/drawing/2014/main" id="{64074727-A3C8-A155-9C08-E750532E3097}"/>
              </a:ext>
            </a:extLst>
          </p:cNvPr>
          <p:cNvSpPr txBox="1">
            <a:spLocks/>
          </p:cNvSpPr>
          <p:nvPr/>
        </p:nvSpPr>
        <p:spPr>
          <a:xfrm>
            <a:off x="442189" y="1320800"/>
            <a:ext cx="3289302" cy="80253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2000" dirty="0"/>
          </a:p>
          <a:p>
            <a:r>
              <a:rPr lang="da-DK" sz="2000" b="1" dirty="0"/>
              <a:t>§3 </a:t>
            </a:r>
            <a:r>
              <a:rPr lang="da-DK" sz="2000" dirty="0"/>
              <a:t>– Kompetencer Grundforløb</a:t>
            </a:r>
          </a:p>
          <a:p>
            <a:endParaRPr lang="da-DK" sz="2000" dirty="0"/>
          </a:p>
        </p:txBody>
      </p:sp>
      <p:sp>
        <p:nvSpPr>
          <p:cNvPr id="7" name="Rektangel: afrundede hjørner 6">
            <a:extLst>
              <a:ext uri="{FF2B5EF4-FFF2-40B4-BE49-F238E27FC236}">
                <a16:creationId xmlns:a16="http://schemas.microsoft.com/office/drawing/2014/main" id="{E6FC8717-A315-023F-19DE-F394E825ECE9}"/>
              </a:ext>
            </a:extLst>
          </p:cNvPr>
          <p:cNvSpPr/>
          <p:nvPr/>
        </p:nvSpPr>
        <p:spPr>
          <a:xfrm>
            <a:off x="437099" y="1500909"/>
            <a:ext cx="3137374" cy="434109"/>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9" name="Billede 8">
            <a:extLst>
              <a:ext uri="{FF2B5EF4-FFF2-40B4-BE49-F238E27FC236}">
                <a16:creationId xmlns:a16="http://schemas.microsoft.com/office/drawing/2014/main" id="{95820C0A-8222-AB2E-D788-6E73B96B51A2}"/>
              </a:ext>
            </a:extLst>
          </p:cNvPr>
          <p:cNvPicPr>
            <a:picLocks noChangeAspect="1"/>
          </p:cNvPicPr>
          <p:nvPr/>
        </p:nvPicPr>
        <p:blipFill>
          <a:blip r:embed="rId2"/>
          <a:stretch>
            <a:fillRect/>
          </a:stretch>
        </p:blipFill>
        <p:spPr>
          <a:xfrm>
            <a:off x="4710365" y="360217"/>
            <a:ext cx="7082478" cy="6040583"/>
          </a:xfrm>
          <a:prstGeom prst="rect">
            <a:avLst/>
          </a:prstGeom>
        </p:spPr>
      </p:pic>
    </p:spTree>
    <p:extLst>
      <p:ext uri="{BB962C8B-B14F-4D97-AF65-F5344CB8AC3E}">
        <p14:creationId xmlns:p14="http://schemas.microsoft.com/office/powerpoint/2010/main" val="3027585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6D798-2CF5-C361-C068-E01A1D6663A7}"/>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5015774A-8E69-A530-4A0D-B9388D27F712}"/>
              </a:ext>
            </a:extLst>
          </p:cNvPr>
          <p:cNvSpPr txBox="1">
            <a:spLocks/>
          </p:cNvSpPr>
          <p:nvPr/>
        </p:nvSpPr>
        <p:spPr>
          <a:xfrm>
            <a:off x="447279" y="2008909"/>
            <a:ext cx="2350656" cy="8025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dirty="0"/>
              <a:t>Smed</a:t>
            </a:r>
          </a:p>
        </p:txBody>
      </p:sp>
      <p:sp>
        <p:nvSpPr>
          <p:cNvPr id="5" name="Rektangel: afrundede hjørner 4">
            <a:extLst>
              <a:ext uri="{FF2B5EF4-FFF2-40B4-BE49-F238E27FC236}">
                <a16:creationId xmlns:a16="http://schemas.microsoft.com/office/drawing/2014/main" id="{83F91FC7-EC96-6453-6990-1F3903EDC6BC}"/>
              </a:ext>
            </a:extLst>
          </p:cNvPr>
          <p:cNvSpPr/>
          <p:nvPr/>
        </p:nvSpPr>
        <p:spPr>
          <a:xfrm>
            <a:off x="442189" y="2189018"/>
            <a:ext cx="795484" cy="434109"/>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Titel 1">
            <a:extLst>
              <a:ext uri="{FF2B5EF4-FFF2-40B4-BE49-F238E27FC236}">
                <a16:creationId xmlns:a16="http://schemas.microsoft.com/office/drawing/2014/main" id="{1CCC31CF-6B0C-F6B0-F4C3-FF6756E5ACB9}"/>
              </a:ext>
            </a:extLst>
          </p:cNvPr>
          <p:cNvSpPr txBox="1">
            <a:spLocks/>
          </p:cNvSpPr>
          <p:nvPr/>
        </p:nvSpPr>
        <p:spPr>
          <a:xfrm>
            <a:off x="442189" y="1320800"/>
            <a:ext cx="3289302" cy="80253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2000" dirty="0"/>
          </a:p>
          <a:p>
            <a:r>
              <a:rPr lang="da-DK" sz="2000" b="1" dirty="0"/>
              <a:t>§3 </a:t>
            </a:r>
            <a:r>
              <a:rPr lang="da-DK" sz="2000" dirty="0"/>
              <a:t>– Kompetencer Grundforløb</a:t>
            </a:r>
          </a:p>
          <a:p>
            <a:endParaRPr lang="da-DK" sz="2000" dirty="0"/>
          </a:p>
        </p:txBody>
      </p:sp>
      <p:sp>
        <p:nvSpPr>
          <p:cNvPr id="7" name="Rektangel: afrundede hjørner 6">
            <a:extLst>
              <a:ext uri="{FF2B5EF4-FFF2-40B4-BE49-F238E27FC236}">
                <a16:creationId xmlns:a16="http://schemas.microsoft.com/office/drawing/2014/main" id="{509BABA3-3233-23FF-D6A5-A0025D6B0B0F}"/>
              </a:ext>
            </a:extLst>
          </p:cNvPr>
          <p:cNvSpPr/>
          <p:nvPr/>
        </p:nvSpPr>
        <p:spPr>
          <a:xfrm>
            <a:off x="437099" y="1500909"/>
            <a:ext cx="3137374" cy="434109"/>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9" name="Billede 8">
            <a:extLst>
              <a:ext uri="{FF2B5EF4-FFF2-40B4-BE49-F238E27FC236}">
                <a16:creationId xmlns:a16="http://schemas.microsoft.com/office/drawing/2014/main" id="{D0335995-D658-4B14-C378-A02A6F2850F6}"/>
              </a:ext>
            </a:extLst>
          </p:cNvPr>
          <p:cNvPicPr>
            <a:picLocks noChangeAspect="1"/>
          </p:cNvPicPr>
          <p:nvPr/>
        </p:nvPicPr>
        <p:blipFill>
          <a:blip r:embed="rId2"/>
          <a:stretch>
            <a:fillRect/>
          </a:stretch>
        </p:blipFill>
        <p:spPr>
          <a:xfrm>
            <a:off x="4710365" y="360217"/>
            <a:ext cx="7082478" cy="6040583"/>
          </a:xfrm>
          <a:prstGeom prst="rect">
            <a:avLst/>
          </a:prstGeom>
        </p:spPr>
      </p:pic>
      <p:sp>
        <p:nvSpPr>
          <p:cNvPr id="10" name="Rektangel: afrundede hjørner 9">
            <a:extLst>
              <a:ext uri="{FF2B5EF4-FFF2-40B4-BE49-F238E27FC236}">
                <a16:creationId xmlns:a16="http://schemas.microsoft.com/office/drawing/2014/main" id="{F489014B-07D4-5AD7-1065-2E18EBFBA63F}"/>
              </a:ext>
            </a:extLst>
          </p:cNvPr>
          <p:cNvSpPr/>
          <p:nvPr/>
        </p:nvSpPr>
        <p:spPr>
          <a:xfrm>
            <a:off x="10086108" y="5934364"/>
            <a:ext cx="665019" cy="193963"/>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 name="Rektangel: afrundede hjørner 7">
            <a:extLst>
              <a:ext uri="{FF2B5EF4-FFF2-40B4-BE49-F238E27FC236}">
                <a16:creationId xmlns:a16="http://schemas.microsoft.com/office/drawing/2014/main" id="{4DFEC7D0-C301-6541-A68A-EDF47E0759E0}"/>
              </a:ext>
            </a:extLst>
          </p:cNvPr>
          <p:cNvSpPr/>
          <p:nvPr/>
        </p:nvSpPr>
        <p:spPr>
          <a:xfrm>
            <a:off x="7670800" y="6128327"/>
            <a:ext cx="3560618" cy="120073"/>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22146810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8F7CB-9B41-DA72-5DC7-3BF2D7FA0A64}"/>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40E68D9D-1D22-7C82-A953-9CF138D0CF91}"/>
              </a:ext>
            </a:extLst>
          </p:cNvPr>
          <p:cNvSpPr txBox="1">
            <a:spLocks/>
          </p:cNvSpPr>
          <p:nvPr/>
        </p:nvSpPr>
        <p:spPr>
          <a:xfrm>
            <a:off x="447279" y="2008909"/>
            <a:ext cx="2350656" cy="8025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dirty="0"/>
              <a:t>Smed</a:t>
            </a:r>
          </a:p>
        </p:txBody>
      </p:sp>
      <p:sp>
        <p:nvSpPr>
          <p:cNvPr id="5" name="Rektangel: afrundede hjørner 4">
            <a:extLst>
              <a:ext uri="{FF2B5EF4-FFF2-40B4-BE49-F238E27FC236}">
                <a16:creationId xmlns:a16="http://schemas.microsoft.com/office/drawing/2014/main" id="{6FCB8C50-5300-7533-BBAE-A738D7E56482}"/>
              </a:ext>
            </a:extLst>
          </p:cNvPr>
          <p:cNvSpPr/>
          <p:nvPr/>
        </p:nvSpPr>
        <p:spPr>
          <a:xfrm>
            <a:off x="442189" y="2189018"/>
            <a:ext cx="795484" cy="434109"/>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Titel 1">
            <a:extLst>
              <a:ext uri="{FF2B5EF4-FFF2-40B4-BE49-F238E27FC236}">
                <a16:creationId xmlns:a16="http://schemas.microsoft.com/office/drawing/2014/main" id="{F5CB5D5F-692E-A36F-E493-1B738F2B8D67}"/>
              </a:ext>
            </a:extLst>
          </p:cNvPr>
          <p:cNvSpPr txBox="1">
            <a:spLocks/>
          </p:cNvSpPr>
          <p:nvPr/>
        </p:nvSpPr>
        <p:spPr>
          <a:xfrm>
            <a:off x="442189" y="1320800"/>
            <a:ext cx="3289302" cy="80253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2000" dirty="0"/>
          </a:p>
          <a:p>
            <a:r>
              <a:rPr lang="da-DK" sz="2000" b="1" dirty="0"/>
              <a:t>§3 </a:t>
            </a:r>
            <a:r>
              <a:rPr lang="da-DK" sz="2000" dirty="0"/>
              <a:t>– Kompetencer Grundforløb</a:t>
            </a:r>
          </a:p>
          <a:p>
            <a:endParaRPr lang="da-DK" sz="2000" dirty="0"/>
          </a:p>
        </p:txBody>
      </p:sp>
      <p:sp>
        <p:nvSpPr>
          <p:cNvPr id="7" name="Rektangel: afrundede hjørner 6">
            <a:extLst>
              <a:ext uri="{FF2B5EF4-FFF2-40B4-BE49-F238E27FC236}">
                <a16:creationId xmlns:a16="http://schemas.microsoft.com/office/drawing/2014/main" id="{17C36F8A-E51D-E445-C047-479C7E0911F3}"/>
              </a:ext>
            </a:extLst>
          </p:cNvPr>
          <p:cNvSpPr/>
          <p:nvPr/>
        </p:nvSpPr>
        <p:spPr>
          <a:xfrm>
            <a:off x="437099" y="1500909"/>
            <a:ext cx="3137374" cy="434109"/>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9" name="Billede 8">
            <a:extLst>
              <a:ext uri="{FF2B5EF4-FFF2-40B4-BE49-F238E27FC236}">
                <a16:creationId xmlns:a16="http://schemas.microsoft.com/office/drawing/2014/main" id="{A24BF044-FDBC-0869-5F32-F16735D1A720}"/>
              </a:ext>
            </a:extLst>
          </p:cNvPr>
          <p:cNvPicPr>
            <a:picLocks noChangeAspect="1"/>
          </p:cNvPicPr>
          <p:nvPr/>
        </p:nvPicPr>
        <p:blipFill>
          <a:blip r:embed="rId2"/>
          <a:stretch>
            <a:fillRect/>
          </a:stretch>
        </p:blipFill>
        <p:spPr>
          <a:xfrm>
            <a:off x="4710365" y="360217"/>
            <a:ext cx="7082478" cy="6040583"/>
          </a:xfrm>
          <a:prstGeom prst="rect">
            <a:avLst/>
          </a:prstGeom>
        </p:spPr>
      </p:pic>
      <p:sp>
        <p:nvSpPr>
          <p:cNvPr id="2" name="Titel 1">
            <a:extLst>
              <a:ext uri="{FF2B5EF4-FFF2-40B4-BE49-F238E27FC236}">
                <a16:creationId xmlns:a16="http://schemas.microsoft.com/office/drawing/2014/main" id="{3108225D-3B03-F6D0-30D5-6082C2AB6300}"/>
              </a:ext>
            </a:extLst>
          </p:cNvPr>
          <p:cNvSpPr txBox="1">
            <a:spLocks/>
          </p:cNvSpPr>
          <p:nvPr/>
        </p:nvSpPr>
        <p:spPr>
          <a:xfrm>
            <a:off x="516552" y="3645295"/>
            <a:ext cx="2350656" cy="802531"/>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dirty="0"/>
              <a:t>Hvad er det teoretiske pensum for materialevalg?</a:t>
            </a:r>
          </a:p>
        </p:txBody>
      </p:sp>
      <p:sp>
        <p:nvSpPr>
          <p:cNvPr id="3" name="Rektangel: afrundede hjørner 2">
            <a:extLst>
              <a:ext uri="{FF2B5EF4-FFF2-40B4-BE49-F238E27FC236}">
                <a16:creationId xmlns:a16="http://schemas.microsoft.com/office/drawing/2014/main" id="{A85C9F43-D016-112A-3D74-8D024AC72583}"/>
              </a:ext>
            </a:extLst>
          </p:cNvPr>
          <p:cNvSpPr/>
          <p:nvPr/>
        </p:nvSpPr>
        <p:spPr>
          <a:xfrm>
            <a:off x="516551" y="3612451"/>
            <a:ext cx="2281383" cy="835375"/>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 name="Rektangel: afrundede hjørner 7">
            <a:extLst>
              <a:ext uri="{FF2B5EF4-FFF2-40B4-BE49-F238E27FC236}">
                <a16:creationId xmlns:a16="http://schemas.microsoft.com/office/drawing/2014/main" id="{62984B25-A60F-870B-EAA0-FB58EC6A3606}"/>
              </a:ext>
            </a:extLst>
          </p:cNvPr>
          <p:cNvSpPr/>
          <p:nvPr/>
        </p:nvSpPr>
        <p:spPr>
          <a:xfrm>
            <a:off x="10086108" y="5934364"/>
            <a:ext cx="665019" cy="193963"/>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 name="Rektangel: afrundede hjørner 10">
            <a:extLst>
              <a:ext uri="{FF2B5EF4-FFF2-40B4-BE49-F238E27FC236}">
                <a16:creationId xmlns:a16="http://schemas.microsoft.com/office/drawing/2014/main" id="{1F43704F-0F0F-3F2D-8DA9-51F533BF68DE}"/>
              </a:ext>
            </a:extLst>
          </p:cNvPr>
          <p:cNvSpPr/>
          <p:nvPr/>
        </p:nvSpPr>
        <p:spPr>
          <a:xfrm>
            <a:off x="7670800" y="6128327"/>
            <a:ext cx="3560618" cy="120073"/>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10575358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B0C45-A291-62CF-02C3-8F4886DACDD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E5CFD56-C17D-D59E-698D-6869B88997C2}"/>
              </a:ext>
            </a:extLst>
          </p:cNvPr>
          <p:cNvSpPr>
            <a:spLocks noGrp="1"/>
          </p:cNvSpPr>
          <p:nvPr>
            <p:ph type="title"/>
          </p:nvPr>
        </p:nvSpPr>
        <p:spPr>
          <a:xfrm>
            <a:off x="838200" y="1792143"/>
            <a:ext cx="10515600" cy="1325563"/>
          </a:xfrm>
        </p:spPr>
        <p:txBody>
          <a:bodyPr/>
          <a:lstStyle/>
          <a:p>
            <a:pPr algn="ctr"/>
            <a:r>
              <a:rPr lang="da-DK" dirty="0"/>
              <a:t>Anskaffelse af Teori-pensum i samarbejde med Kunstig Intelligens</a:t>
            </a:r>
          </a:p>
        </p:txBody>
      </p:sp>
      <p:pic>
        <p:nvPicPr>
          <p:cNvPr id="4" name="Billede 3">
            <a:extLst>
              <a:ext uri="{FF2B5EF4-FFF2-40B4-BE49-F238E27FC236}">
                <a16:creationId xmlns:a16="http://schemas.microsoft.com/office/drawing/2014/main" id="{388C217F-9EC7-84E5-8E14-978F309C0375}"/>
              </a:ext>
            </a:extLst>
          </p:cNvPr>
          <p:cNvPicPr>
            <a:picLocks noChangeAspect="1"/>
          </p:cNvPicPr>
          <p:nvPr/>
        </p:nvPicPr>
        <p:blipFill>
          <a:blip r:embed="rId2"/>
          <a:stretch>
            <a:fillRect/>
          </a:stretch>
        </p:blipFill>
        <p:spPr>
          <a:xfrm>
            <a:off x="0" y="5130095"/>
            <a:ext cx="12192000" cy="1727905"/>
          </a:xfrm>
          <a:prstGeom prst="rect">
            <a:avLst/>
          </a:prstGeom>
        </p:spPr>
      </p:pic>
    </p:spTree>
    <p:extLst>
      <p:ext uri="{BB962C8B-B14F-4D97-AF65-F5344CB8AC3E}">
        <p14:creationId xmlns:p14="http://schemas.microsoft.com/office/powerpoint/2010/main" val="1821990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EF1CDA-2D39-E2F4-391B-3A4CD51BDD45}"/>
              </a:ext>
            </a:extLst>
          </p:cNvPr>
          <p:cNvSpPr>
            <a:spLocks noGrp="1"/>
          </p:cNvSpPr>
          <p:nvPr>
            <p:ph type="ctrTitle"/>
          </p:nvPr>
        </p:nvSpPr>
        <p:spPr>
          <a:xfrm>
            <a:off x="264836" y="2638521"/>
            <a:ext cx="11662327" cy="1022708"/>
          </a:xfrm>
        </p:spPr>
        <p:txBody>
          <a:bodyPr>
            <a:normAutofit/>
          </a:bodyPr>
          <a:lstStyle/>
          <a:p>
            <a:r>
              <a:rPr lang="da-DK" sz="4000" dirty="0"/>
              <a:t>Nogle spørgsmål?</a:t>
            </a:r>
          </a:p>
        </p:txBody>
      </p:sp>
    </p:spTree>
    <p:extLst>
      <p:ext uri="{BB962C8B-B14F-4D97-AF65-F5344CB8AC3E}">
        <p14:creationId xmlns:p14="http://schemas.microsoft.com/office/powerpoint/2010/main" val="33264214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0EBEE-2EF4-EE6F-EA3A-AB9E4EDD9249}"/>
            </a:ext>
          </a:extLst>
        </p:cNvPr>
        <p:cNvGrpSpPr/>
        <p:nvPr/>
      </p:nvGrpSpPr>
      <p:grpSpPr>
        <a:xfrm>
          <a:off x="0" y="0"/>
          <a:ext cx="0" cy="0"/>
          <a:chOff x="0" y="0"/>
          <a:chExt cx="0" cy="0"/>
        </a:xfrm>
      </p:grpSpPr>
      <p:sp>
        <p:nvSpPr>
          <p:cNvPr id="11" name="Rektangel: afrundede hjørner 10">
            <a:extLst>
              <a:ext uri="{FF2B5EF4-FFF2-40B4-BE49-F238E27FC236}">
                <a16:creationId xmlns:a16="http://schemas.microsoft.com/office/drawing/2014/main" id="{1D71A600-0EEB-DA12-D410-6EF880E875E7}"/>
              </a:ext>
            </a:extLst>
          </p:cNvPr>
          <p:cNvSpPr/>
          <p:nvPr/>
        </p:nvSpPr>
        <p:spPr>
          <a:xfrm>
            <a:off x="341491" y="268468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Titel 1">
            <a:extLst>
              <a:ext uri="{FF2B5EF4-FFF2-40B4-BE49-F238E27FC236}">
                <a16:creationId xmlns:a16="http://schemas.microsoft.com/office/drawing/2014/main" id="{97414AE7-4A93-D161-8652-8BB5E11BFAA7}"/>
              </a:ext>
            </a:extLst>
          </p:cNvPr>
          <p:cNvSpPr txBox="1">
            <a:spLocks/>
          </p:cNvSpPr>
          <p:nvPr/>
        </p:nvSpPr>
        <p:spPr>
          <a:xfrm>
            <a:off x="439976" y="245296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Tid til læreforberedelse</a:t>
            </a:r>
          </a:p>
        </p:txBody>
      </p:sp>
      <p:sp>
        <p:nvSpPr>
          <p:cNvPr id="16" name="Titel 1">
            <a:extLst>
              <a:ext uri="{FF2B5EF4-FFF2-40B4-BE49-F238E27FC236}">
                <a16:creationId xmlns:a16="http://schemas.microsoft.com/office/drawing/2014/main" id="{BE717E0C-510E-9416-7723-5A2D6F599D48}"/>
              </a:ext>
            </a:extLst>
          </p:cNvPr>
          <p:cNvSpPr txBox="1">
            <a:spLocks/>
          </p:cNvSpPr>
          <p:nvPr/>
        </p:nvSpPr>
        <p:spPr>
          <a:xfrm>
            <a:off x="264836" y="167962"/>
            <a:ext cx="11662327" cy="9991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Præmissen</a:t>
            </a:r>
          </a:p>
        </p:txBody>
      </p:sp>
      <p:sp>
        <p:nvSpPr>
          <p:cNvPr id="2" name="Rektangel: afrundede hjørner 1">
            <a:extLst>
              <a:ext uri="{FF2B5EF4-FFF2-40B4-BE49-F238E27FC236}">
                <a16:creationId xmlns:a16="http://schemas.microsoft.com/office/drawing/2014/main" id="{FA1A3648-812F-5BE2-89B3-78CA982AE898}"/>
              </a:ext>
            </a:extLst>
          </p:cNvPr>
          <p:cNvSpPr/>
          <p:nvPr/>
        </p:nvSpPr>
        <p:spPr>
          <a:xfrm>
            <a:off x="347841" y="393563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 name="Titel 1">
            <a:extLst>
              <a:ext uri="{FF2B5EF4-FFF2-40B4-BE49-F238E27FC236}">
                <a16:creationId xmlns:a16="http://schemas.microsoft.com/office/drawing/2014/main" id="{92099CAA-4E9F-CCF9-D22F-CAC74372296B}"/>
              </a:ext>
            </a:extLst>
          </p:cNvPr>
          <p:cNvSpPr txBox="1">
            <a:spLocks/>
          </p:cNvSpPr>
          <p:nvPr/>
        </p:nvSpPr>
        <p:spPr>
          <a:xfrm>
            <a:off x="446326" y="370391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Hensigten med materialet</a:t>
            </a:r>
          </a:p>
        </p:txBody>
      </p:sp>
      <p:sp>
        <p:nvSpPr>
          <p:cNvPr id="17" name="Rektangel: afrundede hjørner 16">
            <a:extLst>
              <a:ext uri="{FF2B5EF4-FFF2-40B4-BE49-F238E27FC236}">
                <a16:creationId xmlns:a16="http://schemas.microsoft.com/office/drawing/2014/main" id="{BB70AC0B-E96C-F91F-D9C6-05676F4C1899}"/>
              </a:ext>
            </a:extLst>
          </p:cNvPr>
          <p:cNvSpPr/>
          <p:nvPr/>
        </p:nvSpPr>
        <p:spPr>
          <a:xfrm>
            <a:off x="347841" y="145913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Titel 1">
            <a:extLst>
              <a:ext uri="{FF2B5EF4-FFF2-40B4-BE49-F238E27FC236}">
                <a16:creationId xmlns:a16="http://schemas.microsoft.com/office/drawing/2014/main" id="{F8AA4B5B-DB88-C309-FBEC-595D11879C1C}"/>
              </a:ext>
            </a:extLst>
          </p:cNvPr>
          <p:cNvSpPr txBox="1">
            <a:spLocks/>
          </p:cNvSpPr>
          <p:nvPr/>
        </p:nvSpPr>
        <p:spPr>
          <a:xfrm>
            <a:off x="446326" y="122741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Pensum til materiale</a:t>
            </a:r>
          </a:p>
        </p:txBody>
      </p:sp>
      <p:sp>
        <p:nvSpPr>
          <p:cNvPr id="20" name="Pil: højre 19">
            <a:extLst>
              <a:ext uri="{FF2B5EF4-FFF2-40B4-BE49-F238E27FC236}">
                <a16:creationId xmlns:a16="http://schemas.microsoft.com/office/drawing/2014/main" id="{7CB6C473-731E-92C0-754D-0E06FE6CB679}"/>
              </a:ext>
            </a:extLst>
          </p:cNvPr>
          <p:cNvSpPr/>
          <p:nvPr/>
        </p:nvSpPr>
        <p:spPr>
          <a:xfrm rot="10800000">
            <a:off x="4029026" y="2946400"/>
            <a:ext cx="1066800" cy="4826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Titel 1">
            <a:extLst>
              <a:ext uri="{FF2B5EF4-FFF2-40B4-BE49-F238E27FC236}">
                <a16:creationId xmlns:a16="http://schemas.microsoft.com/office/drawing/2014/main" id="{8A12F892-1543-20C9-D196-D4ACD3A7DE3E}"/>
              </a:ext>
            </a:extLst>
          </p:cNvPr>
          <p:cNvSpPr txBox="1">
            <a:spLocks/>
          </p:cNvSpPr>
          <p:nvPr/>
        </p:nvSpPr>
        <p:spPr>
          <a:xfrm>
            <a:off x="5255937" y="2809562"/>
            <a:ext cx="2319614" cy="61943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1. Prioritet</a:t>
            </a:r>
          </a:p>
        </p:txBody>
      </p:sp>
      <p:sp>
        <p:nvSpPr>
          <p:cNvPr id="24" name="Pil: højre 23">
            <a:extLst>
              <a:ext uri="{FF2B5EF4-FFF2-40B4-BE49-F238E27FC236}">
                <a16:creationId xmlns:a16="http://schemas.microsoft.com/office/drawing/2014/main" id="{ED1825B1-2D20-7220-320E-3F54841C6DA0}"/>
              </a:ext>
            </a:extLst>
          </p:cNvPr>
          <p:cNvSpPr/>
          <p:nvPr/>
        </p:nvSpPr>
        <p:spPr>
          <a:xfrm rot="10800000">
            <a:off x="4029026" y="1701800"/>
            <a:ext cx="1066800" cy="4826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 name="Pil: højre 27">
            <a:extLst>
              <a:ext uri="{FF2B5EF4-FFF2-40B4-BE49-F238E27FC236}">
                <a16:creationId xmlns:a16="http://schemas.microsoft.com/office/drawing/2014/main" id="{0C76E83E-75ED-C54D-7B08-0A7605D4EC33}"/>
              </a:ext>
            </a:extLst>
          </p:cNvPr>
          <p:cNvSpPr/>
          <p:nvPr/>
        </p:nvSpPr>
        <p:spPr>
          <a:xfrm rot="10800000">
            <a:off x="4029026" y="4260850"/>
            <a:ext cx="1066800" cy="4826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 name="Titel 1">
            <a:extLst>
              <a:ext uri="{FF2B5EF4-FFF2-40B4-BE49-F238E27FC236}">
                <a16:creationId xmlns:a16="http://schemas.microsoft.com/office/drawing/2014/main" id="{E00168C9-3E57-F346-AECE-0EF162751006}"/>
              </a:ext>
            </a:extLst>
          </p:cNvPr>
          <p:cNvSpPr txBox="1">
            <a:spLocks/>
          </p:cNvSpPr>
          <p:nvPr/>
        </p:nvSpPr>
        <p:spPr>
          <a:xfrm>
            <a:off x="5440087" y="4015247"/>
            <a:ext cx="5462864" cy="9599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a-DK" sz="2600" dirty="0"/>
              <a:t>Laves til sidst, da den er baseret på det pensum materiale som man har samlet </a:t>
            </a:r>
          </a:p>
        </p:txBody>
      </p:sp>
      <p:sp>
        <p:nvSpPr>
          <p:cNvPr id="6" name="Titel 1">
            <a:extLst>
              <a:ext uri="{FF2B5EF4-FFF2-40B4-BE49-F238E27FC236}">
                <a16:creationId xmlns:a16="http://schemas.microsoft.com/office/drawing/2014/main" id="{258D5916-700A-8469-790A-A5A47AE83290}"/>
              </a:ext>
            </a:extLst>
          </p:cNvPr>
          <p:cNvSpPr txBox="1">
            <a:spLocks/>
          </p:cNvSpPr>
          <p:nvPr/>
        </p:nvSpPr>
        <p:spPr>
          <a:xfrm>
            <a:off x="5440087" y="1122560"/>
            <a:ext cx="6010324" cy="16870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a-DK" sz="2600" dirty="0"/>
              <a:t>Fagligt stærkt indhold (tekst tungt)</a:t>
            </a:r>
          </a:p>
          <a:p>
            <a:pPr algn="l"/>
            <a:r>
              <a:rPr lang="da-DK" sz="2600" dirty="0"/>
              <a:t>Grundlaget for ”Hvad er sandt?” </a:t>
            </a:r>
          </a:p>
          <a:p>
            <a:pPr algn="l"/>
            <a:r>
              <a:rPr lang="da-DK" sz="2600" dirty="0"/>
              <a:t>Eventuelt eksisterende opgaver</a:t>
            </a:r>
          </a:p>
          <a:p>
            <a:pPr algn="l"/>
            <a:endParaRPr lang="da-DK" sz="2600" dirty="0"/>
          </a:p>
        </p:txBody>
      </p:sp>
    </p:spTree>
    <p:extLst>
      <p:ext uri="{BB962C8B-B14F-4D97-AF65-F5344CB8AC3E}">
        <p14:creationId xmlns:p14="http://schemas.microsoft.com/office/powerpoint/2010/main" val="31754786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
            <a:extLst>
              <a:ext uri="{FF2B5EF4-FFF2-40B4-BE49-F238E27FC236}">
                <a16:creationId xmlns:a16="http://schemas.microsoft.com/office/drawing/2014/main" id="{998A7721-62B1-D4AB-0CA5-9D52988636E4}"/>
              </a:ext>
            </a:extLst>
          </p:cNvPr>
          <p:cNvSpPr txBox="1">
            <a:spLocks/>
          </p:cNvSpPr>
          <p:nvPr/>
        </p:nvSpPr>
        <p:spPr>
          <a:xfrm>
            <a:off x="264836" y="165047"/>
            <a:ext cx="11662327" cy="9991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2. Prioritet - skaffe pensum</a:t>
            </a:r>
          </a:p>
        </p:txBody>
      </p:sp>
      <p:sp>
        <p:nvSpPr>
          <p:cNvPr id="17" name="Rektangel: afrundede hjørner 16">
            <a:extLst>
              <a:ext uri="{FF2B5EF4-FFF2-40B4-BE49-F238E27FC236}">
                <a16:creationId xmlns:a16="http://schemas.microsoft.com/office/drawing/2014/main" id="{65128CA8-64E2-5BF9-BF94-B8B6944B7167}"/>
              </a:ext>
            </a:extLst>
          </p:cNvPr>
          <p:cNvSpPr/>
          <p:nvPr/>
        </p:nvSpPr>
        <p:spPr>
          <a:xfrm>
            <a:off x="347841" y="145913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Titel 1">
            <a:extLst>
              <a:ext uri="{FF2B5EF4-FFF2-40B4-BE49-F238E27FC236}">
                <a16:creationId xmlns:a16="http://schemas.microsoft.com/office/drawing/2014/main" id="{D2400EF5-2411-8853-36F6-B4D1CCF97AED}"/>
              </a:ext>
            </a:extLst>
          </p:cNvPr>
          <p:cNvSpPr txBox="1">
            <a:spLocks/>
          </p:cNvSpPr>
          <p:nvPr/>
        </p:nvSpPr>
        <p:spPr>
          <a:xfrm>
            <a:off x="446326" y="122741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Pensum til materiale</a:t>
            </a:r>
          </a:p>
        </p:txBody>
      </p:sp>
    </p:spTree>
    <p:extLst>
      <p:ext uri="{BB962C8B-B14F-4D97-AF65-F5344CB8AC3E}">
        <p14:creationId xmlns:p14="http://schemas.microsoft.com/office/powerpoint/2010/main" val="32433425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3A576-55F5-9CC1-F199-6CC5DED3077C}"/>
            </a:ext>
          </a:extLst>
        </p:cNvPr>
        <p:cNvGrpSpPr/>
        <p:nvPr/>
      </p:nvGrpSpPr>
      <p:grpSpPr>
        <a:xfrm>
          <a:off x="0" y="0"/>
          <a:ext cx="0" cy="0"/>
          <a:chOff x="0" y="0"/>
          <a:chExt cx="0" cy="0"/>
        </a:xfrm>
      </p:grpSpPr>
      <p:sp>
        <p:nvSpPr>
          <p:cNvPr id="16" name="Titel 1">
            <a:extLst>
              <a:ext uri="{FF2B5EF4-FFF2-40B4-BE49-F238E27FC236}">
                <a16:creationId xmlns:a16="http://schemas.microsoft.com/office/drawing/2014/main" id="{171A4709-A422-8893-13B6-FB0E60F89728}"/>
              </a:ext>
            </a:extLst>
          </p:cNvPr>
          <p:cNvSpPr txBox="1">
            <a:spLocks/>
          </p:cNvSpPr>
          <p:nvPr/>
        </p:nvSpPr>
        <p:spPr>
          <a:xfrm>
            <a:off x="264836" y="165047"/>
            <a:ext cx="11662327" cy="9991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2. Prioritet - skaffe pensum</a:t>
            </a:r>
          </a:p>
        </p:txBody>
      </p:sp>
      <p:sp>
        <p:nvSpPr>
          <p:cNvPr id="17" name="Rektangel: afrundede hjørner 16">
            <a:extLst>
              <a:ext uri="{FF2B5EF4-FFF2-40B4-BE49-F238E27FC236}">
                <a16:creationId xmlns:a16="http://schemas.microsoft.com/office/drawing/2014/main" id="{4533719A-BE02-A339-2260-C3E0466D088F}"/>
              </a:ext>
            </a:extLst>
          </p:cNvPr>
          <p:cNvSpPr/>
          <p:nvPr/>
        </p:nvSpPr>
        <p:spPr>
          <a:xfrm>
            <a:off x="347841" y="145913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Titel 1">
            <a:extLst>
              <a:ext uri="{FF2B5EF4-FFF2-40B4-BE49-F238E27FC236}">
                <a16:creationId xmlns:a16="http://schemas.microsoft.com/office/drawing/2014/main" id="{5B93734D-F2F2-03FC-B951-33CFBA38B46C}"/>
              </a:ext>
            </a:extLst>
          </p:cNvPr>
          <p:cNvSpPr txBox="1">
            <a:spLocks/>
          </p:cNvSpPr>
          <p:nvPr/>
        </p:nvSpPr>
        <p:spPr>
          <a:xfrm>
            <a:off x="446326" y="122741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Pensum til materiale</a:t>
            </a:r>
          </a:p>
        </p:txBody>
      </p:sp>
      <p:sp>
        <p:nvSpPr>
          <p:cNvPr id="5" name="Pil: højre 4">
            <a:extLst>
              <a:ext uri="{FF2B5EF4-FFF2-40B4-BE49-F238E27FC236}">
                <a16:creationId xmlns:a16="http://schemas.microsoft.com/office/drawing/2014/main" id="{62B15790-7137-222D-261B-38D76534FAB1}"/>
              </a:ext>
            </a:extLst>
          </p:cNvPr>
          <p:cNvSpPr/>
          <p:nvPr/>
        </p:nvSpPr>
        <p:spPr>
          <a:xfrm>
            <a:off x="3690874" y="1833391"/>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afrundede hjørner 7">
            <a:extLst>
              <a:ext uri="{FF2B5EF4-FFF2-40B4-BE49-F238E27FC236}">
                <a16:creationId xmlns:a16="http://schemas.microsoft.com/office/drawing/2014/main" id="{0FF7ACC2-D6B3-C20F-87DB-76049A4EAADB}"/>
              </a:ext>
            </a:extLst>
          </p:cNvPr>
          <p:cNvSpPr/>
          <p:nvPr/>
        </p:nvSpPr>
        <p:spPr>
          <a:xfrm>
            <a:off x="4445861" y="1503582"/>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 name="Titel 1">
            <a:extLst>
              <a:ext uri="{FF2B5EF4-FFF2-40B4-BE49-F238E27FC236}">
                <a16:creationId xmlns:a16="http://schemas.microsoft.com/office/drawing/2014/main" id="{DB0DA5C7-BDF5-E2D4-1A19-FA84E163F7B7}"/>
              </a:ext>
            </a:extLst>
          </p:cNvPr>
          <p:cNvSpPr txBox="1">
            <a:spLocks/>
          </p:cNvSpPr>
          <p:nvPr/>
        </p:nvSpPr>
        <p:spPr>
          <a:xfrm>
            <a:off x="4552253" y="1518145"/>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1</a:t>
            </a:r>
          </a:p>
        </p:txBody>
      </p:sp>
      <p:sp>
        <p:nvSpPr>
          <p:cNvPr id="10" name="Rektangel: afrundede hjørner 9">
            <a:extLst>
              <a:ext uri="{FF2B5EF4-FFF2-40B4-BE49-F238E27FC236}">
                <a16:creationId xmlns:a16="http://schemas.microsoft.com/office/drawing/2014/main" id="{8530327F-F026-CD71-0EA4-A09361994B5A}"/>
              </a:ext>
            </a:extLst>
          </p:cNvPr>
          <p:cNvSpPr/>
          <p:nvPr/>
        </p:nvSpPr>
        <p:spPr>
          <a:xfrm>
            <a:off x="4452211" y="2468782"/>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Titel 1">
            <a:extLst>
              <a:ext uri="{FF2B5EF4-FFF2-40B4-BE49-F238E27FC236}">
                <a16:creationId xmlns:a16="http://schemas.microsoft.com/office/drawing/2014/main" id="{1B91D61E-3288-6D9D-D953-32123C0EEDDF}"/>
              </a:ext>
            </a:extLst>
          </p:cNvPr>
          <p:cNvSpPr txBox="1">
            <a:spLocks/>
          </p:cNvSpPr>
          <p:nvPr/>
        </p:nvSpPr>
        <p:spPr>
          <a:xfrm>
            <a:off x="4558603" y="2483345"/>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2</a:t>
            </a:r>
          </a:p>
        </p:txBody>
      </p:sp>
      <p:sp>
        <p:nvSpPr>
          <p:cNvPr id="19" name="Rektangel: afrundede hjørner 18">
            <a:extLst>
              <a:ext uri="{FF2B5EF4-FFF2-40B4-BE49-F238E27FC236}">
                <a16:creationId xmlns:a16="http://schemas.microsoft.com/office/drawing/2014/main" id="{4BDB6B95-B195-3AA7-0F06-AEC813F9A040}"/>
              </a:ext>
            </a:extLst>
          </p:cNvPr>
          <p:cNvSpPr/>
          <p:nvPr/>
        </p:nvSpPr>
        <p:spPr>
          <a:xfrm>
            <a:off x="4439511" y="3454081"/>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2" name="Titel 1">
            <a:extLst>
              <a:ext uri="{FF2B5EF4-FFF2-40B4-BE49-F238E27FC236}">
                <a16:creationId xmlns:a16="http://schemas.microsoft.com/office/drawing/2014/main" id="{BA24A0D6-8C3B-886B-D865-3FF312587BA1}"/>
              </a:ext>
            </a:extLst>
          </p:cNvPr>
          <p:cNvSpPr txBox="1">
            <a:spLocks/>
          </p:cNvSpPr>
          <p:nvPr/>
        </p:nvSpPr>
        <p:spPr>
          <a:xfrm>
            <a:off x="4545903" y="3468644"/>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3</a:t>
            </a:r>
          </a:p>
        </p:txBody>
      </p:sp>
      <p:sp>
        <p:nvSpPr>
          <p:cNvPr id="23" name="Rektangel: afrundede hjørner 22">
            <a:extLst>
              <a:ext uri="{FF2B5EF4-FFF2-40B4-BE49-F238E27FC236}">
                <a16:creationId xmlns:a16="http://schemas.microsoft.com/office/drawing/2014/main" id="{1DCB2DB7-CC0C-4B06-1143-37251250B9A0}"/>
              </a:ext>
            </a:extLst>
          </p:cNvPr>
          <p:cNvSpPr/>
          <p:nvPr/>
        </p:nvSpPr>
        <p:spPr>
          <a:xfrm>
            <a:off x="4445861" y="4419281"/>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0" name="Titel 1">
            <a:extLst>
              <a:ext uri="{FF2B5EF4-FFF2-40B4-BE49-F238E27FC236}">
                <a16:creationId xmlns:a16="http://schemas.microsoft.com/office/drawing/2014/main" id="{C2666371-9131-1CEB-0907-8F7853F7FABB}"/>
              </a:ext>
            </a:extLst>
          </p:cNvPr>
          <p:cNvSpPr txBox="1">
            <a:spLocks/>
          </p:cNvSpPr>
          <p:nvPr/>
        </p:nvSpPr>
        <p:spPr>
          <a:xfrm>
            <a:off x="4552253" y="4433844"/>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4</a:t>
            </a:r>
          </a:p>
        </p:txBody>
      </p:sp>
    </p:spTree>
    <p:extLst>
      <p:ext uri="{BB962C8B-B14F-4D97-AF65-F5344CB8AC3E}">
        <p14:creationId xmlns:p14="http://schemas.microsoft.com/office/powerpoint/2010/main" val="29008860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
            <a:extLst>
              <a:ext uri="{FF2B5EF4-FFF2-40B4-BE49-F238E27FC236}">
                <a16:creationId xmlns:a16="http://schemas.microsoft.com/office/drawing/2014/main" id="{998A7721-62B1-D4AB-0CA5-9D52988636E4}"/>
              </a:ext>
            </a:extLst>
          </p:cNvPr>
          <p:cNvSpPr txBox="1">
            <a:spLocks/>
          </p:cNvSpPr>
          <p:nvPr/>
        </p:nvSpPr>
        <p:spPr>
          <a:xfrm>
            <a:off x="264836" y="165047"/>
            <a:ext cx="11662327" cy="9991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2. Prioritet - skaffe pensum</a:t>
            </a:r>
          </a:p>
        </p:txBody>
      </p:sp>
      <p:sp>
        <p:nvSpPr>
          <p:cNvPr id="17" name="Rektangel: afrundede hjørner 16">
            <a:extLst>
              <a:ext uri="{FF2B5EF4-FFF2-40B4-BE49-F238E27FC236}">
                <a16:creationId xmlns:a16="http://schemas.microsoft.com/office/drawing/2014/main" id="{65128CA8-64E2-5BF9-BF94-B8B6944B7167}"/>
              </a:ext>
            </a:extLst>
          </p:cNvPr>
          <p:cNvSpPr/>
          <p:nvPr/>
        </p:nvSpPr>
        <p:spPr>
          <a:xfrm>
            <a:off x="347841" y="145913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Titel 1">
            <a:extLst>
              <a:ext uri="{FF2B5EF4-FFF2-40B4-BE49-F238E27FC236}">
                <a16:creationId xmlns:a16="http://schemas.microsoft.com/office/drawing/2014/main" id="{D2400EF5-2411-8853-36F6-B4D1CCF97AED}"/>
              </a:ext>
            </a:extLst>
          </p:cNvPr>
          <p:cNvSpPr txBox="1">
            <a:spLocks/>
          </p:cNvSpPr>
          <p:nvPr/>
        </p:nvSpPr>
        <p:spPr>
          <a:xfrm>
            <a:off x="446326" y="122741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Pensum til materiale</a:t>
            </a:r>
          </a:p>
        </p:txBody>
      </p:sp>
      <p:sp>
        <p:nvSpPr>
          <p:cNvPr id="5" name="Pil: højre 4">
            <a:extLst>
              <a:ext uri="{FF2B5EF4-FFF2-40B4-BE49-F238E27FC236}">
                <a16:creationId xmlns:a16="http://schemas.microsoft.com/office/drawing/2014/main" id="{CFE015F7-D00D-9328-C7DA-CAE026042512}"/>
              </a:ext>
            </a:extLst>
          </p:cNvPr>
          <p:cNvSpPr/>
          <p:nvPr/>
        </p:nvSpPr>
        <p:spPr>
          <a:xfrm>
            <a:off x="3690874" y="1833391"/>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a:extLst>
              <a:ext uri="{FF2B5EF4-FFF2-40B4-BE49-F238E27FC236}">
                <a16:creationId xmlns:a16="http://schemas.microsoft.com/office/drawing/2014/main" id="{E5091163-55D1-6FC2-B68C-ED6A084F91AA}"/>
              </a:ext>
            </a:extLst>
          </p:cNvPr>
          <p:cNvSpPr txBox="1">
            <a:spLocks/>
          </p:cNvSpPr>
          <p:nvPr/>
        </p:nvSpPr>
        <p:spPr>
          <a:xfrm>
            <a:off x="1193248" y="3333749"/>
            <a:ext cx="1943652" cy="6234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Spørg en AI</a:t>
            </a:r>
          </a:p>
        </p:txBody>
      </p:sp>
      <p:sp>
        <p:nvSpPr>
          <p:cNvPr id="8" name="Rektangel: afrundede hjørner 7">
            <a:extLst>
              <a:ext uri="{FF2B5EF4-FFF2-40B4-BE49-F238E27FC236}">
                <a16:creationId xmlns:a16="http://schemas.microsoft.com/office/drawing/2014/main" id="{A063CB1F-15CB-9212-5687-F09A8823E6EB}"/>
              </a:ext>
            </a:extLst>
          </p:cNvPr>
          <p:cNvSpPr/>
          <p:nvPr/>
        </p:nvSpPr>
        <p:spPr>
          <a:xfrm>
            <a:off x="4445861" y="1503582"/>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 name="Titel 1">
            <a:extLst>
              <a:ext uri="{FF2B5EF4-FFF2-40B4-BE49-F238E27FC236}">
                <a16:creationId xmlns:a16="http://schemas.microsoft.com/office/drawing/2014/main" id="{B75A0406-7841-4489-9CAD-7D93C1A8CB48}"/>
              </a:ext>
            </a:extLst>
          </p:cNvPr>
          <p:cNvSpPr txBox="1">
            <a:spLocks/>
          </p:cNvSpPr>
          <p:nvPr/>
        </p:nvSpPr>
        <p:spPr>
          <a:xfrm>
            <a:off x="4552253" y="1518145"/>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1</a:t>
            </a:r>
          </a:p>
        </p:txBody>
      </p:sp>
      <p:sp>
        <p:nvSpPr>
          <p:cNvPr id="10" name="Rektangel: afrundede hjørner 9">
            <a:extLst>
              <a:ext uri="{FF2B5EF4-FFF2-40B4-BE49-F238E27FC236}">
                <a16:creationId xmlns:a16="http://schemas.microsoft.com/office/drawing/2014/main" id="{A26FE462-8E6B-C4E9-EBC7-E1E4947089B3}"/>
              </a:ext>
            </a:extLst>
          </p:cNvPr>
          <p:cNvSpPr/>
          <p:nvPr/>
        </p:nvSpPr>
        <p:spPr>
          <a:xfrm>
            <a:off x="4452211" y="2468782"/>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Titel 1">
            <a:extLst>
              <a:ext uri="{FF2B5EF4-FFF2-40B4-BE49-F238E27FC236}">
                <a16:creationId xmlns:a16="http://schemas.microsoft.com/office/drawing/2014/main" id="{86AD2261-E8B7-15FD-88E6-2A3FC4364F40}"/>
              </a:ext>
            </a:extLst>
          </p:cNvPr>
          <p:cNvSpPr txBox="1">
            <a:spLocks/>
          </p:cNvSpPr>
          <p:nvPr/>
        </p:nvSpPr>
        <p:spPr>
          <a:xfrm>
            <a:off x="4558603" y="2483345"/>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2</a:t>
            </a:r>
          </a:p>
        </p:txBody>
      </p:sp>
      <p:sp>
        <p:nvSpPr>
          <p:cNvPr id="19" name="Rektangel: afrundede hjørner 18">
            <a:extLst>
              <a:ext uri="{FF2B5EF4-FFF2-40B4-BE49-F238E27FC236}">
                <a16:creationId xmlns:a16="http://schemas.microsoft.com/office/drawing/2014/main" id="{A1BBDA89-E64A-B941-426F-A53F948EEEBF}"/>
              </a:ext>
            </a:extLst>
          </p:cNvPr>
          <p:cNvSpPr/>
          <p:nvPr/>
        </p:nvSpPr>
        <p:spPr>
          <a:xfrm>
            <a:off x="4439511" y="3454081"/>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2" name="Titel 1">
            <a:extLst>
              <a:ext uri="{FF2B5EF4-FFF2-40B4-BE49-F238E27FC236}">
                <a16:creationId xmlns:a16="http://schemas.microsoft.com/office/drawing/2014/main" id="{AB27B04E-F813-DDA1-60DB-37AF4FFD9255}"/>
              </a:ext>
            </a:extLst>
          </p:cNvPr>
          <p:cNvSpPr txBox="1">
            <a:spLocks/>
          </p:cNvSpPr>
          <p:nvPr/>
        </p:nvSpPr>
        <p:spPr>
          <a:xfrm>
            <a:off x="4545903" y="3468644"/>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3</a:t>
            </a:r>
          </a:p>
        </p:txBody>
      </p:sp>
      <p:sp>
        <p:nvSpPr>
          <p:cNvPr id="23" name="Rektangel: afrundede hjørner 22">
            <a:extLst>
              <a:ext uri="{FF2B5EF4-FFF2-40B4-BE49-F238E27FC236}">
                <a16:creationId xmlns:a16="http://schemas.microsoft.com/office/drawing/2014/main" id="{2FC11982-28F1-D7F3-62D2-08B28C1E17F1}"/>
              </a:ext>
            </a:extLst>
          </p:cNvPr>
          <p:cNvSpPr/>
          <p:nvPr/>
        </p:nvSpPr>
        <p:spPr>
          <a:xfrm>
            <a:off x="4445861" y="4419281"/>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0" name="Titel 1">
            <a:extLst>
              <a:ext uri="{FF2B5EF4-FFF2-40B4-BE49-F238E27FC236}">
                <a16:creationId xmlns:a16="http://schemas.microsoft.com/office/drawing/2014/main" id="{2BE3A1F5-7E1E-0AC2-D2E7-8FE9CA703E43}"/>
              </a:ext>
            </a:extLst>
          </p:cNvPr>
          <p:cNvSpPr txBox="1">
            <a:spLocks/>
          </p:cNvSpPr>
          <p:nvPr/>
        </p:nvSpPr>
        <p:spPr>
          <a:xfrm>
            <a:off x="4552253" y="4433844"/>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4</a:t>
            </a:r>
          </a:p>
        </p:txBody>
      </p:sp>
      <p:cxnSp>
        <p:nvCxnSpPr>
          <p:cNvPr id="32" name="Lige pilforbindelse 31">
            <a:extLst>
              <a:ext uri="{FF2B5EF4-FFF2-40B4-BE49-F238E27FC236}">
                <a16:creationId xmlns:a16="http://schemas.microsoft.com/office/drawing/2014/main" id="{6AE56AB7-18CA-AAA4-5C10-8EBD4572E081}"/>
              </a:ext>
            </a:extLst>
          </p:cNvPr>
          <p:cNvCxnSpPr/>
          <p:nvPr/>
        </p:nvCxnSpPr>
        <p:spPr>
          <a:xfrm flipV="1">
            <a:off x="3136900" y="2439369"/>
            <a:ext cx="603250" cy="989631"/>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52541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
            <a:extLst>
              <a:ext uri="{FF2B5EF4-FFF2-40B4-BE49-F238E27FC236}">
                <a16:creationId xmlns:a16="http://schemas.microsoft.com/office/drawing/2014/main" id="{998A7721-62B1-D4AB-0CA5-9D52988636E4}"/>
              </a:ext>
            </a:extLst>
          </p:cNvPr>
          <p:cNvSpPr txBox="1">
            <a:spLocks/>
          </p:cNvSpPr>
          <p:nvPr/>
        </p:nvSpPr>
        <p:spPr>
          <a:xfrm>
            <a:off x="264836" y="165047"/>
            <a:ext cx="11662327" cy="9991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2. Prioritet - skaffe pensum</a:t>
            </a:r>
          </a:p>
        </p:txBody>
      </p:sp>
      <p:sp>
        <p:nvSpPr>
          <p:cNvPr id="17" name="Rektangel: afrundede hjørner 16">
            <a:extLst>
              <a:ext uri="{FF2B5EF4-FFF2-40B4-BE49-F238E27FC236}">
                <a16:creationId xmlns:a16="http://schemas.microsoft.com/office/drawing/2014/main" id="{65128CA8-64E2-5BF9-BF94-B8B6944B7167}"/>
              </a:ext>
            </a:extLst>
          </p:cNvPr>
          <p:cNvSpPr/>
          <p:nvPr/>
        </p:nvSpPr>
        <p:spPr>
          <a:xfrm>
            <a:off x="347841" y="145913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Titel 1">
            <a:extLst>
              <a:ext uri="{FF2B5EF4-FFF2-40B4-BE49-F238E27FC236}">
                <a16:creationId xmlns:a16="http://schemas.microsoft.com/office/drawing/2014/main" id="{D2400EF5-2411-8853-36F6-B4D1CCF97AED}"/>
              </a:ext>
            </a:extLst>
          </p:cNvPr>
          <p:cNvSpPr txBox="1">
            <a:spLocks/>
          </p:cNvSpPr>
          <p:nvPr/>
        </p:nvSpPr>
        <p:spPr>
          <a:xfrm>
            <a:off x="446326" y="122741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Pensum til materiale</a:t>
            </a:r>
          </a:p>
        </p:txBody>
      </p:sp>
      <p:sp>
        <p:nvSpPr>
          <p:cNvPr id="5" name="Pil: højre 4">
            <a:extLst>
              <a:ext uri="{FF2B5EF4-FFF2-40B4-BE49-F238E27FC236}">
                <a16:creationId xmlns:a16="http://schemas.microsoft.com/office/drawing/2014/main" id="{CFE015F7-D00D-9328-C7DA-CAE026042512}"/>
              </a:ext>
            </a:extLst>
          </p:cNvPr>
          <p:cNvSpPr/>
          <p:nvPr/>
        </p:nvSpPr>
        <p:spPr>
          <a:xfrm>
            <a:off x="3690874" y="1833391"/>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a:extLst>
              <a:ext uri="{FF2B5EF4-FFF2-40B4-BE49-F238E27FC236}">
                <a16:creationId xmlns:a16="http://schemas.microsoft.com/office/drawing/2014/main" id="{E5091163-55D1-6FC2-B68C-ED6A084F91AA}"/>
              </a:ext>
            </a:extLst>
          </p:cNvPr>
          <p:cNvSpPr txBox="1">
            <a:spLocks/>
          </p:cNvSpPr>
          <p:nvPr/>
        </p:nvSpPr>
        <p:spPr>
          <a:xfrm>
            <a:off x="1193248" y="3333749"/>
            <a:ext cx="1943652" cy="6234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Spørg en AI</a:t>
            </a:r>
          </a:p>
        </p:txBody>
      </p:sp>
      <p:sp>
        <p:nvSpPr>
          <p:cNvPr id="8" name="Rektangel: afrundede hjørner 7">
            <a:extLst>
              <a:ext uri="{FF2B5EF4-FFF2-40B4-BE49-F238E27FC236}">
                <a16:creationId xmlns:a16="http://schemas.microsoft.com/office/drawing/2014/main" id="{A063CB1F-15CB-9212-5687-F09A8823E6EB}"/>
              </a:ext>
            </a:extLst>
          </p:cNvPr>
          <p:cNvSpPr/>
          <p:nvPr/>
        </p:nvSpPr>
        <p:spPr>
          <a:xfrm>
            <a:off x="4445861" y="1503582"/>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 name="Titel 1">
            <a:extLst>
              <a:ext uri="{FF2B5EF4-FFF2-40B4-BE49-F238E27FC236}">
                <a16:creationId xmlns:a16="http://schemas.microsoft.com/office/drawing/2014/main" id="{B75A0406-7841-4489-9CAD-7D93C1A8CB48}"/>
              </a:ext>
            </a:extLst>
          </p:cNvPr>
          <p:cNvSpPr txBox="1">
            <a:spLocks/>
          </p:cNvSpPr>
          <p:nvPr/>
        </p:nvSpPr>
        <p:spPr>
          <a:xfrm>
            <a:off x="4552253" y="1518145"/>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1</a:t>
            </a:r>
          </a:p>
        </p:txBody>
      </p:sp>
      <p:sp>
        <p:nvSpPr>
          <p:cNvPr id="10" name="Rektangel: afrundede hjørner 9">
            <a:extLst>
              <a:ext uri="{FF2B5EF4-FFF2-40B4-BE49-F238E27FC236}">
                <a16:creationId xmlns:a16="http://schemas.microsoft.com/office/drawing/2014/main" id="{A26FE462-8E6B-C4E9-EBC7-E1E4947089B3}"/>
              </a:ext>
            </a:extLst>
          </p:cNvPr>
          <p:cNvSpPr/>
          <p:nvPr/>
        </p:nvSpPr>
        <p:spPr>
          <a:xfrm>
            <a:off x="4452211" y="2468782"/>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Titel 1">
            <a:extLst>
              <a:ext uri="{FF2B5EF4-FFF2-40B4-BE49-F238E27FC236}">
                <a16:creationId xmlns:a16="http://schemas.microsoft.com/office/drawing/2014/main" id="{86AD2261-E8B7-15FD-88E6-2A3FC4364F40}"/>
              </a:ext>
            </a:extLst>
          </p:cNvPr>
          <p:cNvSpPr txBox="1">
            <a:spLocks/>
          </p:cNvSpPr>
          <p:nvPr/>
        </p:nvSpPr>
        <p:spPr>
          <a:xfrm>
            <a:off x="4558603" y="2483345"/>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2</a:t>
            </a:r>
          </a:p>
        </p:txBody>
      </p:sp>
      <p:sp>
        <p:nvSpPr>
          <p:cNvPr id="19" name="Rektangel: afrundede hjørner 18">
            <a:extLst>
              <a:ext uri="{FF2B5EF4-FFF2-40B4-BE49-F238E27FC236}">
                <a16:creationId xmlns:a16="http://schemas.microsoft.com/office/drawing/2014/main" id="{A1BBDA89-E64A-B941-426F-A53F948EEEBF}"/>
              </a:ext>
            </a:extLst>
          </p:cNvPr>
          <p:cNvSpPr/>
          <p:nvPr/>
        </p:nvSpPr>
        <p:spPr>
          <a:xfrm>
            <a:off x="4439511" y="3454081"/>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2" name="Titel 1">
            <a:extLst>
              <a:ext uri="{FF2B5EF4-FFF2-40B4-BE49-F238E27FC236}">
                <a16:creationId xmlns:a16="http://schemas.microsoft.com/office/drawing/2014/main" id="{AB27B04E-F813-DDA1-60DB-37AF4FFD9255}"/>
              </a:ext>
            </a:extLst>
          </p:cNvPr>
          <p:cNvSpPr txBox="1">
            <a:spLocks/>
          </p:cNvSpPr>
          <p:nvPr/>
        </p:nvSpPr>
        <p:spPr>
          <a:xfrm>
            <a:off x="4545903" y="3468644"/>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3</a:t>
            </a:r>
          </a:p>
        </p:txBody>
      </p:sp>
      <p:sp>
        <p:nvSpPr>
          <p:cNvPr id="23" name="Rektangel: afrundede hjørner 22">
            <a:extLst>
              <a:ext uri="{FF2B5EF4-FFF2-40B4-BE49-F238E27FC236}">
                <a16:creationId xmlns:a16="http://schemas.microsoft.com/office/drawing/2014/main" id="{2FC11982-28F1-D7F3-62D2-08B28C1E17F1}"/>
              </a:ext>
            </a:extLst>
          </p:cNvPr>
          <p:cNvSpPr/>
          <p:nvPr/>
        </p:nvSpPr>
        <p:spPr>
          <a:xfrm>
            <a:off x="4445861" y="4419281"/>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0" name="Titel 1">
            <a:extLst>
              <a:ext uri="{FF2B5EF4-FFF2-40B4-BE49-F238E27FC236}">
                <a16:creationId xmlns:a16="http://schemas.microsoft.com/office/drawing/2014/main" id="{2BE3A1F5-7E1E-0AC2-D2E7-8FE9CA703E43}"/>
              </a:ext>
            </a:extLst>
          </p:cNvPr>
          <p:cNvSpPr txBox="1">
            <a:spLocks/>
          </p:cNvSpPr>
          <p:nvPr/>
        </p:nvSpPr>
        <p:spPr>
          <a:xfrm>
            <a:off x="4552253" y="4433844"/>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4</a:t>
            </a:r>
          </a:p>
        </p:txBody>
      </p:sp>
      <p:cxnSp>
        <p:nvCxnSpPr>
          <p:cNvPr id="32" name="Lige pilforbindelse 31">
            <a:extLst>
              <a:ext uri="{FF2B5EF4-FFF2-40B4-BE49-F238E27FC236}">
                <a16:creationId xmlns:a16="http://schemas.microsoft.com/office/drawing/2014/main" id="{6AE56AB7-18CA-AAA4-5C10-8EBD4572E081}"/>
              </a:ext>
            </a:extLst>
          </p:cNvPr>
          <p:cNvCxnSpPr/>
          <p:nvPr/>
        </p:nvCxnSpPr>
        <p:spPr>
          <a:xfrm flipV="1">
            <a:off x="3136900" y="2439369"/>
            <a:ext cx="603250" cy="989631"/>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sp>
        <p:nvSpPr>
          <p:cNvPr id="2" name="Tekstfelt 1">
            <a:extLst>
              <a:ext uri="{FF2B5EF4-FFF2-40B4-BE49-F238E27FC236}">
                <a16:creationId xmlns:a16="http://schemas.microsoft.com/office/drawing/2014/main" id="{4C4D0DBE-D1AA-5941-5F58-C8A607D58E8A}"/>
              </a:ext>
            </a:extLst>
          </p:cNvPr>
          <p:cNvSpPr txBox="1"/>
          <p:nvPr/>
        </p:nvSpPr>
        <p:spPr>
          <a:xfrm>
            <a:off x="6640747" y="2018745"/>
            <a:ext cx="5117627" cy="2308324"/>
          </a:xfrm>
          <a:prstGeom prst="rect">
            <a:avLst/>
          </a:prstGeom>
          <a:noFill/>
          <a:ln w="19050">
            <a:solidFill>
              <a:schemeClr val="tx1"/>
            </a:solidFill>
          </a:ln>
        </p:spPr>
        <p:txBody>
          <a:bodyPr wrap="square" rtlCol="0">
            <a:spAutoFit/>
          </a:bodyPr>
          <a:lstStyle/>
          <a:p>
            <a:r>
              <a:rPr lang="da-DK" dirty="0"/>
              <a:t>Hej AI.</a:t>
            </a:r>
          </a:p>
          <a:p>
            <a:endParaRPr lang="da-DK" dirty="0"/>
          </a:p>
          <a:p>
            <a:endParaRPr lang="da-DK" dirty="0"/>
          </a:p>
          <a:p>
            <a:endParaRPr lang="da-DK" dirty="0"/>
          </a:p>
          <a:p>
            <a:endParaRPr lang="da-DK" dirty="0"/>
          </a:p>
          <a:p>
            <a:endParaRPr lang="da-DK" dirty="0"/>
          </a:p>
          <a:p>
            <a:endParaRPr lang="da-DK" dirty="0"/>
          </a:p>
          <a:p>
            <a:endParaRPr lang="da-DK" dirty="0"/>
          </a:p>
        </p:txBody>
      </p:sp>
      <p:sp>
        <p:nvSpPr>
          <p:cNvPr id="3" name="Titel 1">
            <a:extLst>
              <a:ext uri="{FF2B5EF4-FFF2-40B4-BE49-F238E27FC236}">
                <a16:creationId xmlns:a16="http://schemas.microsoft.com/office/drawing/2014/main" id="{D111AE57-839E-DC95-4ED9-E2564599270E}"/>
              </a:ext>
            </a:extLst>
          </p:cNvPr>
          <p:cNvSpPr txBox="1">
            <a:spLocks/>
          </p:cNvSpPr>
          <p:nvPr/>
        </p:nvSpPr>
        <p:spPr>
          <a:xfrm>
            <a:off x="7962899" y="1394142"/>
            <a:ext cx="2266951" cy="484774"/>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err="1"/>
              <a:t>Preprompt</a:t>
            </a:r>
            <a:r>
              <a:rPr lang="da-DK" sz="3000" dirty="0"/>
              <a:t> 1:</a:t>
            </a:r>
          </a:p>
        </p:txBody>
      </p:sp>
    </p:spTree>
    <p:extLst>
      <p:ext uri="{BB962C8B-B14F-4D97-AF65-F5344CB8AC3E}">
        <p14:creationId xmlns:p14="http://schemas.microsoft.com/office/powerpoint/2010/main" val="33558864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
            <a:extLst>
              <a:ext uri="{FF2B5EF4-FFF2-40B4-BE49-F238E27FC236}">
                <a16:creationId xmlns:a16="http://schemas.microsoft.com/office/drawing/2014/main" id="{998A7721-62B1-D4AB-0CA5-9D52988636E4}"/>
              </a:ext>
            </a:extLst>
          </p:cNvPr>
          <p:cNvSpPr txBox="1">
            <a:spLocks/>
          </p:cNvSpPr>
          <p:nvPr/>
        </p:nvSpPr>
        <p:spPr>
          <a:xfrm>
            <a:off x="264836" y="165047"/>
            <a:ext cx="11662327" cy="9991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2. Prioritet - skaffe pensum</a:t>
            </a:r>
          </a:p>
        </p:txBody>
      </p:sp>
      <p:sp>
        <p:nvSpPr>
          <p:cNvPr id="17" name="Rektangel: afrundede hjørner 16">
            <a:extLst>
              <a:ext uri="{FF2B5EF4-FFF2-40B4-BE49-F238E27FC236}">
                <a16:creationId xmlns:a16="http://schemas.microsoft.com/office/drawing/2014/main" id="{65128CA8-64E2-5BF9-BF94-B8B6944B7167}"/>
              </a:ext>
            </a:extLst>
          </p:cNvPr>
          <p:cNvSpPr/>
          <p:nvPr/>
        </p:nvSpPr>
        <p:spPr>
          <a:xfrm>
            <a:off x="347841" y="145913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Titel 1">
            <a:extLst>
              <a:ext uri="{FF2B5EF4-FFF2-40B4-BE49-F238E27FC236}">
                <a16:creationId xmlns:a16="http://schemas.microsoft.com/office/drawing/2014/main" id="{D2400EF5-2411-8853-36F6-B4D1CCF97AED}"/>
              </a:ext>
            </a:extLst>
          </p:cNvPr>
          <p:cNvSpPr txBox="1">
            <a:spLocks/>
          </p:cNvSpPr>
          <p:nvPr/>
        </p:nvSpPr>
        <p:spPr>
          <a:xfrm>
            <a:off x="446326" y="122741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Pensum til materiale</a:t>
            </a:r>
          </a:p>
        </p:txBody>
      </p:sp>
      <p:sp>
        <p:nvSpPr>
          <p:cNvPr id="5" name="Pil: højre 4">
            <a:extLst>
              <a:ext uri="{FF2B5EF4-FFF2-40B4-BE49-F238E27FC236}">
                <a16:creationId xmlns:a16="http://schemas.microsoft.com/office/drawing/2014/main" id="{CFE015F7-D00D-9328-C7DA-CAE026042512}"/>
              </a:ext>
            </a:extLst>
          </p:cNvPr>
          <p:cNvSpPr/>
          <p:nvPr/>
        </p:nvSpPr>
        <p:spPr>
          <a:xfrm>
            <a:off x="3690874" y="1833391"/>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a:extLst>
              <a:ext uri="{FF2B5EF4-FFF2-40B4-BE49-F238E27FC236}">
                <a16:creationId xmlns:a16="http://schemas.microsoft.com/office/drawing/2014/main" id="{E5091163-55D1-6FC2-B68C-ED6A084F91AA}"/>
              </a:ext>
            </a:extLst>
          </p:cNvPr>
          <p:cNvSpPr txBox="1">
            <a:spLocks/>
          </p:cNvSpPr>
          <p:nvPr/>
        </p:nvSpPr>
        <p:spPr>
          <a:xfrm>
            <a:off x="1193248" y="3333749"/>
            <a:ext cx="1943652" cy="6234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Spørg en AI</a:t>
            </a:r>
          </a:p>
        </p:txBody>
      </p:sp>
      <p:sp>
        <p:nvSpPr>
          <p:cNvPr id="8" name="Rektangel: afrundede hjørner 7">
            <a:extLst>
              <a:ext uri="{FF2B5EF4-FFF2-40B4-BE49-F238E27FC236}">
                <a16:creationId xmlns:a16="http://schemas.microsoft.com/office/drawing/2014/main" id="{A063CB1F-15CB-9212-5687-F09A8823E6EB}"/>
              </a:ext>
            </a:extLst>
          </p:cNvPr>
          <p:cNvSpPr/>
          <p:nvPr/>
        </p:nvSpPr>
        <p:spPr>
          <a:xfrm>
            <a:off x="4445861" y="1503582"/>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 name="Titel 1">
            <a:extLst>
              <a:ext uri="{FF2B5EF4-FFF2-40B4-BE49-F238E27FC236}">
                <a16:creationId xmlns:a16="http://schemas.microsoft.com/office/drawing/2014/main" id="{B75A0406-7841-4489-9CAD-7D93C1A8CB48}"/>
              </a:ext>
            </a:extLst>
          </p:cNvPr>
          <p:cNvSpPr txBox="1">
            <a:spLocks/>
          </p:cNvSpPr>
          <p:nvPr/>
        </p:nvSpPr>
        <p:spPr>
          <a:xfrm>
            <a:off x="4552253" y="1518145"/>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1</a:t>
            </a:r>
          </a:p>
        </p:txBody>
      </p:sp>
      <p:sp>
        <p:nvSpPr>
          <p:cNvPr id="10" name="Rektangel: afrundede hjørner 9">
            <a:extLst>
              <a:ext uri="{FF2B5EF4-FFF2-40B4-BE49-F238E27FC236}">
                <a16:creationId xmlns:a16="http://schemas.microsoft.com/office/drawing/2014/main" id="{A26FE462-8E6B-C4E9-EBC7-E1E4947089B3}"/>
              </a:ext>
            </a:extLst>
          </p:cNvPr>
          <p:cNvSpPr/>
          <p:nvPr/>
        </p:nvSpPr>
        <p:spPr>
          <a:xfrm>
            <a:off x="4452211" y="2468782"/>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Titel 1">
            <a:extLst>
              <a:ext uri="{FF2B5EF4-FFF2-40B4-BE49-F238E27FC236}">
                <a16:creationId xmlns:a16="http://schemas.microsoft.com/office/drawing/2014/main" id="{86AD2261-E8B7-15FD-88E6-2A3FC4364F40}"/>
              </a:ext>
            </a:extLst>
          </p:cNvPr>
          <p:cNvSpPr txBox="1">
            <a:spLocks/>
          </p:cNvSpPr>
          <p:nvPr/>
        </p:nvSpPr>
        <p:spPr>
          <a:xfrm>
            <a:off x="4558603" y="2483345"/>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2</a:t>
            </a:r>
          </a:p>
        </p:txBody>
      </p:sp>
      <p:sp>
        <p:nvSpPr>
          <p:cNvPr id="19" name="Rektangel: afrundede hjørner 18">
            <a:extLst>
              <a:ext uri="{FF2B5EF4-FFF2-40B4-BE49-F238E27FC236}">
                <a16:creationId xmlns:a16="http://schemas.microsoft.com/office/drawing/2014/main" id="{A1BBDA89-E64A-B941-426F-A53F948EEEBF}"/>
              </a:ext>
            </a:extLst>
          </p:cNvPr>
          <p:cNvSpPr/>
          <p:nvPr/>
        </p:nvSpPr>
        <p:spPr>
          <a:xfrm>
            <a:off x="4439511" y="3454081"/>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2" name="Titel 1">
            <a:extLst>
              <a:ext uri="{FF2B5EF4-FFF2-40B4-BE49-F238E27FC236}">
                <a16:creationId xmlns:a16="http://schemas.microsoft.com/office/drawing/2014/main" id="{AB27B04E-F813-DDA1-60DB-37AF4FFD9255}"/>
              </a:ext>
            </a:extLst>
          </p:cNvPr>
          <p:cNvSpPr txBox="1">
            <a:spLocks/>
          </p:cNvSpPr>
          <p:nvPr/>
        </p:nvSpPr>
        <p:spPr>
          <a:xfrm>
            <a:off x="4545903" y="3468644"/>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3</a:t>
            </a:r>
          </a:p>
        </p:txBody>
      </p:sp>
      <p:sp>
        <p:nvSpPr>
          <p:cNvPr id="23" name="Rektangel: afrundede hjørner 22">
            <a:extLst>
              <a:ext uri="{FF2B5EF4-FFF2-40B4-BE49-F238E27FC236}">
                <a16:creationId xmlns:a16="http://schemas.microsoft.com/office/drawing/2014/main" id="{2FC11982-28F1-D7F3-62D2-08B28C1E17F1}"/>
              </a:ext>
            </a:extLst>
          </p:cNvPr>
          <p:cNvSpPr/>
          <p:nvPr/>
        </p:nvSpPr>
        <p:spPr>
          <a:xfrm>
            <a:off x="4445861" y="4419281"/>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0" name="Titel 1">
            <a:extLst>
              <a:ext uri="{FF2B5EF4-FFF2-40B4-BE49-F238E27FC236}">
                <a16:creationId xmlns:a16="http://schemas.microsoft.com/office/drawing/2014/main" id="{2BE3A1F5-7E1E-0AC2-D2E7-8FE9CA703E43}"/>
              </a:ext>
            </a:extLst>
          </p:cNvPr>
          <p:cNvSpPr txBox="1">
            <a:spLocks/>
          </p:cNvSpPr>
          <p:nvPr/>
        </p:nvSpPr>
        <p:spPr>
          <a:xfrm>
            <a:off x="4552253" y="4433844"/>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4</a:t>
            </a:r>
          </a:p>
        </p:txBody>
      </p:sp>
      <p:cxnSp>
        <p:nvCxnSpPr>
          <p:cNvPr id="32" name="Lige pilforbindelse 31">
            <a:extLst>
              <a:ext uri="{FF2B5EF4-FFF2-40B4-BE49-F238E27FC236}">
                <a16:creationId xmlns:a16="http://schemas.microsoft.com/office/drawing/2014/main" id="{6AE56AB7-18CA-AAA4-5C10-8EBD4572E081}"/>
              </a:ext>
            </a:extLst>
          </p:cNvPr>
          <p:cNvCxnSpPr/>
          <p:nvPr/>
        </p:nvCxnSpPr>
        <p:spPr>
          <a:xfrm flipV="1">
            <a:off x="3136900" y="2439369"/>
            <a:ext cx="603250" cy="989631"/>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sp>
        <p:nvSpPr>
          <p:cNvPr id="2" name="Tekstfelt 1">
            <a:extLst>
              <a:ext uri="{FF2B5EF4-FFF2-40B4-BE49-F238E27FC236}">
                <a16:creationId xmlns:a16="http://schemas.microsoft.com/office/drawing/2014/main" id="{4C4D0DBE-D1AA-5941-5F58-C8A607D58E8A}"/>
              </a:ext>
            </a:extLst>
          </p:cNvPr>
          <p:cNvSpPr txBox="1"/>
          <p:nvPr/>
        </p:nvSpPr>
        <p:spPr>
          <a:xfrm>
            <a:off x="6640747" y="2018745"/>
            <a:ext cx="5117627" cy="2308324"/>
          </a:xfrm>
          <a:prstGeom prst="rect">
            <a:avLst/>
          </a:prstGeom>
          <a:noFill/>
          <a:ln w="19050">
            <a:solidFill>
              <a:schemeClr val="tx1"/>
            </a:solidFill>
          </a:ln>
        </p:spPr>
        <p:txBody>
          <a:bodyPr wrap="square" rtlCol="0">
            <a:spAutoFit/>
          </a:bodyPr>
          <a:lstStyle/>
          <a:p>
            <a:r>
              <a:rPr lang="da-DK" dirty="0"/>
              <a:t>Hej AI.</a:t>
            </a:r>
          </a:p>
          <a:p>
            <a:r>
              <a:rPr lang="da-DK" dirty="0">
                <a:effectLst/>
              </a:rPr>
              <a:t>Vil du lave 4 til 10 emner som ville dække over denne kompetence som man skal have som ”</a:t>
            </a:r>
            <a:r>
              <a:rPr lang="da-DK" dirty="0">
                <a:solidFill>
                  <a:srgbClr val="FF0000"/>
                </a:solidFill>
                <a:effectLst/>
              </a:rPr>
              <a:t>indsæt uddannelse</a:t>
            </a:r>
            <a:r>
              <a:rPr lang="da-DK" dirty="0">
                <a:effectLst/>
              </a:rPr>
              <a:t>” på ”</a:t>
            </a:r>
            <a:r>
              <a:rPr lang="da-DK" dirty="0">
                <a:solidFill>
                  <a:srgbClr val="FF0000"/>
                </a:solidFill>
                <a:effectLst/>
              </a:rPr>
              <a:t>indsæt fagniveau</a:t>
            </a:r>
            <a:r>
              <a:rPr lang="da-DK" dirty="0">
                <a:effectLst/>
              </a:rPr>
              <a:t>”. Jeg er underviser og skal udarbejde en liste af undervisningsemner som bygger på denne sætning i bekendtgørelsen: ”</a:t>
            </a:r>
            <a:r>
              <a:rPr lang="da-DK" dirty="0">
                <a:solidFill>
                  <a:srgbClr val="FF0000"/>
                </a:solidFill>
                <a:effectLst/>
              </a:rPr>
              <a:t>indsæt linje fra bekendtgørelsen</a:t>
            </a:r>
            <a:r>
              <a:rPr lang="da-DK" dirty="0">
                <a:effectLst/>
              </a:rPr>
              <a:t>"</a:t>
            </a:r>
          </a:p>
        </p:txBody>
      </p:sp>
      <p:sp>
        <p:nvSpPr>
          <p:cNvPr id="3" name="Titel 1">
            <a:extLst>
              <a:ext uri="{FF2B5EF4-FFF2-40B4-BE49-F238E27FC236}">
                <a16:creationId xmlns:a16="http://schemas.microsoft.com/office/drawing/2014/main" id="{D111AE57-839E-DC95-4ED9-E2564599270E}"/>
              </a:ext>
            </a:extLst>
          </p:cNvPr>
          <p:cNvSpPr txBox="1">
            <a:spLocks/>
          </p:cNvSpPr>
          <p:nvPr/>
        </p:nvSpPr>
        <p:spPr>
          <a:xfrm>
            <a:off x="7962899" y="1394142"/>
            <a:ext cx="2266951" cy="484774"/>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err="1"/>
              <a:t>Preprompt</a:t>
            </a:r>
            <a:r>
              <a:rPr lang="da-DK" sz="3000" dirty="0"/>
              <a:t> 1:</a:t>
            </a:r>
          </a:p>
        </p:txBody>
      </p:sp>
      <p:sp>
        <p:nvSpPr>
          <p:cNvPr id="4" name="Rektangel: afrundede hjørner 3">
            <a:extLst>
              <a:ext uri="{FF2B5EF4-FFF2-40B4-BE49-F238E27FC236}">
                <a16:creationId xmlns:a16="http://schemas.microsoft.com/office/drawing/2014/main" id="{703E9236-BDFF-F6E8-2364-F017CE0FFD61}"/>
              </a:ext>
            </a:extLst>
          </p:cNvPr>
          <p:cNvSpPr/>
          <p:nvPr/>
        </p:nvSpPr>
        <p:spPr>
          <a:xfrm>
            <a:off x="6529209" y="2254250"/>
            <a:ext cx="5397954" cy="2343149"/>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18321992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F7A731D5-487E-7B00-E688-05A12CC69BE2}"/>
              </a:ext>
            </a:extLst>
          </p:cNvPr>
          <p:cNvPicPr>
            <a:picLocks noChangeAspect="1"/>
          </p:cNvPicPr>
          <p:nvPr/>
        </p:nvPicPr>
        <p:blipFill>
          <a:blip r:embed="rId2"/>
          <a:stretch>
            <a:fillRect/>
          </a:stretch>
        </p:blipFill>
        <p:spPr>
          <a:xfrm>
            <a:off x="2064820" y="343656"/>
            <a:ext cx="8062360" cy="5782824"/>
          </a:xfrm>
          <a:prstGeom prst="rect">
            <a:avLst/>
          </a:prstGeom>
        </p:spPr>
      </p:pic>
    </p:spTree>
    <p:extLst>
      <p:ext uri="{BB962C8B-B14F-4D97-AF65-F5344CB8AC3E}">
        <p14:creationId xmlns:p14="http://schemas.microsoft.com/office/powerpoint/2010/main" val="4863168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13E5EF1F-EC50-3825-2750-43713562E882}"/>
              </a:ext>
            </a:extLst>
          </p:cNvPr>
          <p:cNvPicPr>
            <a:picLocks noChangeAspect="1"/>
          </p:cNvPicPr>
          <p:nvPr/>
        </p:nvPicPr>
        <p:blipFill>
          <a:blip r:embed="rId2"/>
          <a:stretch>
            <a:fillRect/>
          </a:stretch>
        </p:blipFill>
        <p:spPr>
          <a:xfrm>
            <a:off x="1775077" y="408990"/>
            <a:ext cx="8641845" cy="6184850"/>
          </a:xfrm>
          <a:prstGeom prst="rect">
            <a:avLst/>
          </a:prstGeom>
        </p:spPr>
      </p:pic>
    </p:spTree>
    <p:extLst>
      <p:ext uri="{BB962C8B-B14F-4D97-AF65-F5344CB8AC3E}">
        <p14:creationId xmlns:p14="http://schemas.microsoft.com/office/powerpoint/2010/main" val="15232812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5E4E4101-D644-9E28-131D-355F3A547904}"/>
              </a:ext>
            </a:extLst>
          </p:cNvPr>
          <p:cNvPicPr>
            <a:picLocks noChangeAspect="1"/>
          </p:cNvPicPr>
          <p:nvPr/>
        </p:nvPicPr>
        <p:blipFill>
          <a:blip r:embed="rId2"/>
          <a:stretch>
            <a:fillRect/>
          </a:stretch>
        </p:blipFill>
        <p:spPr>
          <a:xfrm>
            <a:off x="1590964" y="161366"/>
            <a:ext cx="7802419" cy="3981354"/>
          </a:xfrm>
          <a:prstGeom prst="rect">
            <a:avLst/>
          </a:prstGeom>
        </p:spPr>
      </p:pic>
      <p:pic>
        <p:nvPicPr>
          <p:cNvPr id="5" name="Billede 4">
            <a:extLst>
              <a:ext uri="{FF2B5EF4-FFF2-40B4-BE49-F238E27FC236}">
                <a16:creationId xmlns:a16="http://schemas.microsoft.com/office/drawing/2014/main" id="{2B79B972-6D44-EA1B-5ADE-E280F97255E0}"/>
              </a:ext>
            </a:extLst>
          </p:cNvPr>
          <p:cNvPicPr>
            <a:picLocks noChangeAspect="1"/>
          </p:cNvPicPr>
          <p:nvPr/>
        </p:nvPicPr>
        <p:blipFill>
          <a:blip r:embed="rId3"/>
          <a:stretch>
            <a:fillRect/>
          </a:stretch>
        </p:blipFill>
        <p:spPr>
          <a:xfrm>
            <a:off x="41564" y="4655799"/>
            <a:ext cx="12192000" cy="1739710"/>
          </a:xfrm>
          <a:prstGeom prst="rect">
            <a:avLst/>
          </a:prstGeom>
        </p:spPr>
      </p:pic>
      <p:sp>
        <p:nvSpPr>
          <p:cNvPr id="6" name="Rektangel: afrundede hjørner 5">
            <a:extLst>
              <a:ext uri="{FF2B5EF4-FFF2-40B4-BE49-F238E27FC236}">
                <a16:creationId xmlns:a16="http://schemas.microsoft.com/office/drawing/2014/main" id="{B62A66F3-FDD9-C296-EF76-25EC1DC96F33}"/>
              </a:ext>
            </a:extLst>
          </p:cNvPr>
          <p:cNvSpPr/>
          <p:nvPr/>
        </p:nvSpPr>
        <p:spPr>
          <a:xfrm>
            <a:off x="373118" y="5701862"/>
            <a:ext cx="11592910" cy="567559"/>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4529996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03EF7818-8652-7836-1F95-60A214601F55}"/>
              </a:ext>
            </a:extLst>
          </p:cNvPr>
          <p:cNvPicPr>
            <a:picLocks noChangeAspect="1"/>
          </p:cNvPicPr>
          <p:nvPr/>
        </p:nvPicPr>
        <p:blipFill>
          <a:blip r:embed="rId2"/>
          <a:stretch>
            <a:fillRect/>
          </a:stretch>
        </p:blipFill>
        <p:spPr>
          <a:xfrm>
            <a:off x="1312535" y="0"/>
            <a:ext cx="9566930" cy="6858000"/>
          </a:xfrm>
          <a:prstGeom prst="rect">
            <a:avLst/>
          </a:prstGeom>
        </p:spPr>
      </p:pic>
      <p:sp>
        <p:nvSpPr>
          <p:cNvPr id="5" name="Rektangel: afrundede hjørner 4">
            <a:extLst>
              <a:ext uri="{FF2B5EF4-FFF2-40B4-BE49-F238E27FC236}">
                <a16:creationId xmlns:a16="http://schemas.microsoft.com/office/drawing/2014/main" id="{B84350DB-67D1-7617-42F2-AB144F5EDC41}"/>
              </a:ext>
            </a:extLst>
          </p:cNvPr>
          <p:cNvSpPr/>
          <p:nvPr/>
        </p:nvSpPr>
        <p:spPr>
          <a:xfrm>
            <a:off x="3647441" y="3042919"/>
            <a:ext cx="939800" cy="330202"/>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Rektangel: afrundede hjørner 5">
            <a:extLst>
              <a:ext uri="{FF2B5EF4-FFF2-40B4-BE49-F238E27FC236}">
                <a16:creationId xmlns:a16="http://schemas.microsoft.com/office/drawing/2014/main" id="{B94C1188-AA0E-D3C7-6654-B7470ECDFCBD}"/>
              </a:ext>
            </a:extLst>
          </p:cNvPr>
          <p:cNvSpPr/>
          <p:nvPr/>
        </p:nvSpPr>
        <p:spPr>
          <a:xfrm>
            <a:off x="2936241" y="3484879"/>
            <a:ext cx="5786120" cy="812801"/>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Rektangel: afrundede hjørner 6">
            <a:extLst>
              <a:ext uri="{FF2B5EF4-FFF2-40B4-BE49-F238E27FC236}">
                <a16:creationId xmlns:a16="http://schemas.microsoft.com/office/drawing/2014/main" id="{277DAE8D-50C5-6448-58E3-2DDEEA1E5F30}"/>
              </a:ext>
            </a:extLst>
          </p:cNvPr>
          <p:cNvSpPr/>
          <p:nvPr/>
        </p:nvSpPr>
        <p:spPr>
          <a:xfrm>
            <a:off x="2992121" y="3042919"/>
            <a:ext cx="604520" cy="330201"/>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1315779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afrundede hjørner 2">
            <a:extLst>
              <a:ext uri="{FF2B5EF4-FFF2-40B4-BE49-F238E27FC236}">
                <a16:creationId xmlns:a16="http://schemas.microsoft.com/office/drawing/2014/main" id="{C87A2486-AFCE-02A2-D94B-0B5B2DD925B5}"/>
              </a:ext>
            </a:extLst>
          </p:cNvPr>
          <p:cNvSpPr/>
          <p:nvPr/>
        </p:nvSpPr>
        <p:spPr>
          <a:xfrm>
            <a:off x="8296585" y="2712110"/>
            <a:ext cx="3630578" cy="784555"/>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 name="Titel 1">
            <a:extLst>
              <a:ext uri="{FF2B5EF4-FFF2-40B4-BE49-F238E27FC236}">
                <a16:creationId xmlns:a16="http://schemas.microsoft.com/office/drawing/2014/main" id="{6A2F3B5D-7114-62FE-C849-19A3E91B0BB8}"/>
              </a:ext>
            </a:extLst>
          </p:cNvPr>
          <p:cNvSpPr txBox="1">
            <a:spLocks/>
          </p:cNvSpPr>
          <p:nvPr/>
        </p:nvSpPr>
        <p:spPr>
          <a:xfrm>
            <a:off x="8296585" y="2577420"/>
            <a:ext cx="3630578" cy="80539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Undervisningsmateriale</a:t>
            </a:r>
          </a:p>
        </p:txBody>
      </p:sp>
      <p:sp>
        <p:nvSpPr>
          <p:cNvPr id="10" name="Pil: højre 9">
            <a:extLst>
              <a:ext uri="{FF2B5EF4-FFF2-40B4-BE49-F238E27FC236}">
                <a16:creationId xmlns:a16="http://schemas.microsoft.com/office/drawing/2014/main" id="{A4A949FA-A800-1A8D-4D22-C17EE3C73812}"/>
              </a:ext>
            </a:extLst>
          </p:cNvPr>
          <p:cNvSpPr/>
          <p:nvPr/>
        </p:nvSpPr>
        <p:spPr>
          <a:xfrm>
            <a:off x="7439396" y="2949635"/>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afrundede hjørner 10">
            <a:extLst>
              <a:ext uri="{FF2B5EF4-FFF2-40B4-BE49-F238E27FC236}">
                <a16:creationId xmlns:a16="http://schemas.microsoft.com/office/drawing/2014/main" id="{EF40844F-4DF6-DFE6-FBE9-712F409406CD}"/>
              </a:ext>
            </a:extLst>
          </p:cNvPr>
          <p:cNvSpPr/>
          <p:nvPr/>
        </p:nvSpPr>
        <p:spPr>
          <a:xfrm>
            <a:off x="341491" y="268468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Titel 1">
            <a:extLst>
              <a:ext uri="{FF2B5EF4-FFF2-40B4-BE49-F238E27FC236}">
                <a16:creationId xmlns:a16="http://schemas.microsoft.com/office/drawing/2014/main" id="{C698EFB7-C3EB-6D58-3BAC-85B2A0DF5615}"/>
              </a:ext>
            </a:extLst>
          </p:cNvPr>
          <p:cNvSpPr txBox="1">
            <a:spLocks/>
          </p:cNvSpPr>
          <p:nvPr/>
        </p:nvSpPr>
        <p:spPr>
          <a:xfrm>
            <a:off x="439976" y="245296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Tid til læreforberedelse</a:t>
            </a:r>
          </a:p>
        </p:txBody>
      </p:sp>
      <p:sp>
        <p:nvSpPr>
          <p:cNvPr id="13" name="Rektangel: afrundede hjørner 12">
            <a:extLst>
              <a:ext uri="{FF2B5EF4-FFF2-40B4-BE49-F238E27FC236}">
                <a16:creationId xmlns:a16="http://schemas.microsoft.com/office/drawing/2014/main" id="{3D9819E9-3785-66F7-F5A9-CED72C4D51F4}"/>
              </a:ext>
            </a:extLst>
          </p:cNvPr>
          <p:cNvSpPr/>
          <p:nvPr/>
        </p:nvSpPr>
        <p:spPr>
          <a:xfrm>
            <a:off x="4454958" y="1797394"/>
            <a:ext cx="2668574" cy="2510899"/>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 name="Titel 1">
            <a:extLst>
              <a:ext uri="{FF2B5EF4-FFF2-40B4-BE49-F238E27FC236}">
                <a16:creationId xmlns:a16="http://schemas.microsoft.com/office/drawing/2014/main" id="{F6D4B999-41E9-C4C2-9579-773BC6E931A8}"/>
              </a:ext>
            </a:extLst>
          </p:cNvPr>
          <p:cNvSpPr txBox="1">
            <a:spLocks/>
          </p:cNvSpPr>
          <p:nvPr/>
        </p:nvSpPr>
        <p:spPr>
          <a:xfrm>
            <a:off x="4900448" y="2244107"/>
            <a:ext cx="1756384" cy="135497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7000" b="1" dirty="0"/>
              <a:t>AI</a:t>
            </a:r>
          </a:p>
        </p:txBody>
      </p:sp>
      <p:sp>
        <p:nvSpPr>
          <p:cNvPr id="15" name="Pil: højre 14">
            <a:extLst>
              <a:ext uri="{FF2B5EF4-FFF2-40B4-BE49-F238E27FC236}">
                <a16:creationId xmlns:a16="http://schemas.microsoft.com/office/drawing/2014/main" id="{54991173-310A-4A0C-10F7-06A128D3F467}"/>
              </a:ext>
            </a:extLst>
          </p:cNvPr>
          <p:cNvSpPr/>
          <p:nvPr/>
        </p:nvSpPr>
        <p:spPr>
          <a:xfrm>
            <a:off x="3621024" y="3052843"/>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3EE11E40-0C60-70C7-C88A-76B14C4BBEBC}"/>
              </a:ext>
            </a:extLst>
          </p:cNvPr>
          <p:cNvSpPr>
            <a:spLocks noGrp="1"/>
          </p:cNvSpPr>
          <p:nvPr>
            <p:ph type="ctrTitle"/>
          </p:nvPr>
        </p:nvSpPr>
        <p:spPr>
          <a:xfrm>
            <a:off x="264836" y="167962"/>
            <a:ext cx="11662327" cy="999177"/>
          </a:xfrm>
        </p:spPr>
        <p:txBody>
          <a:bodyPr>
            <a:normAutofit/>
          </a:bodyPr>
          <a:lstStyle/>
          <a:p>
            <a:r>
              <a:rPr lang="da-DK" sz="3000" dirty="0"/>
              <a:t>Kan AI lave nyt undervisningsmateriale?</a:t>
            </a:r>
          </a:p>
        </p:txBody>
      </p:sp>
    </p:spTree>
    <p:extLst>
      <p:ext uri="{BB962C8B-B14F-4D97-AF65-F5344CB8AC3E}">
        <p14:creationId xmlns:p14="http://schemas.microsoft.com/office/powerpoint/2010/main" val="14407719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05DBAF-6DC6-BA3B-6887-BD41439E8ABE}"/>
              </a:ext>
            </a:extLst>
          </p:cNvPr>
          <p:cNvSpPr>
            <a:spLocks noGrp="1"/>
          </p:cNvSpPr>
          <p:nvPr>
            <p:ph type="title"/>
          </p:nvPr>
        </p:nvSpPr>
        <p:spPr/>
        <p:txBody>
          <a:bodyPr>
            <a:normAutofit/>
          </a:bodyPr>
          <a:lstStyle/>
          <a:p>
            <a:pPr algn="ctr"/>
            <a:r>
              <a:rPr lang="da-DK" sz="7000" dirty="0">
                <a:highlight>
                  <a:srgbClr val="FFFF00"/>
                </a:highlight>
              </a:rPr>
              <a:t> </a:t>
            </a:r>
            <a:r>
              <a:rPr lang="da-DK" sz="7000" dirty="0" err="1">
                <a:highlight>
                  <a:srgbClr val="FFFF00"/>
                </a:highlight>
              </a:rPr>
              <a:t>Breaking</a:t>
            </a:r>
            <a:r>
              <a:rPr lang="da-DK" sz="7000" dirty="0">
                <a:highlight>
                  <a:srgbClr val="FFFF00"/>
                </a:highlight>
              </a:rPr>
              <a:t> News.! </a:t>
            </a:r>
          </a:p>
        </p:txBody>
      </p:sp>
      <p:sp>
        <p:nvSpPr>
          <p:cNvPr id="3" name="Pladsholder til indhold 2">
            <a:extLst>
              <a:ext uri="{FF2B5EF4-FFF2-40B4-BE49-F238E27FC236}">
                <a16:creationId xmlns:a16="http://schemas.microsoft.com/office/drawing/2014/main" id="{CE259CB1-C38C-FD2F-3F19-592D6AF1738A}"/>
              </a:ext>
            </a:extLst>
          </p:cNvPr>
          <p:cNvSpPr>
            <a:spLocks noGrp="1"/>
          </p:cNvSpPr>
          <p:nvPr>
            <p:ph idx="1"/>
          </p:nvPr>
        </p:nvSpPr>
        <p:spPr>
          <a:xfrm>
            <a:off x="838200" y="2292060"/>
            <a:ext cx="10515600" cy="1125393"/>
          </a:xfrm>
        </p:spPr>
        <p:txBody>
          <a:bodyPr/>
          <a:lstStyle/>
          <a:p>
            <a:pPr marL="0" indent="0" algn="ctr">
              <a:buNone/>
            </a:pPr>
            <a:r>
              <a:rPr lang="da-DK" dirty="0"/>
              <a:t>Videnscenter for Procesteknologi har bygget en </a:t>
            </a:r>
          </a:p>
          <a:p>
            <a:pPr marL="0" indent="0" algn="ctr">
              <a:buNone/>
            </a:pPr>
            <a:r>
              <a:rPr lang="da-DK" dirty="0"/>
              <a:t>AI platform som alle erhvervsuddannelser kan bruge </a:t>
            </a:r>
            <a:r>
              <a:rPr lang="da-DK" sz="1500" dirty="0"/>
              <a:t>(samt alle andre)</a:t>
            </a:r>
          </a:p>
          <a:p>
            <a:pPr marL="0" indent="0" algn="ctr">
              <a:buNone/>
            </a:pPr>
            <a:endParaRPr lang="da-DK" sz="1500" dirty="0"/>
          </a:p>
        </p:txBody>
      </p:sp>
      <p:pic>
        <p:nvPicPr>
          <p:cNvPr id="4" name="Billede 3">
            <a:extLst>
              <a:ext uri="{FF2B5EF4-FFF2-40B4-BE49-F238E27FC236}">
                <a16:creationId xmlns:a16="http://schemas.microsoft.com/office/drawing/2014/main" id="{E68D1904-CA80-EA76-C48B-F02D12127A50}"/>
              </a:ext>
            </a:extLst>
          </p:cNvPr>
          <p:cNvPicPr>
            <a:picLocks noChangeAspect="1"/>
          </p:cNvPicPr>
          <p:nvPr/>
        </p:nvPicPr>
        <p:blipFill>
          <a:blip r:embed="rId2"/>
          <a:stretch>
            <a:fillRect/>
          </a:stretch>
        </p:blipFill>
        <p:spPr>
          <a:xfrm>
            <a:off x="0" y="5130095"/>
            <a:ext cx="12192000" cy="1727905"/>
          </a:xfrm>
          <a:prstGeom prst="rect">
            <a:avLst/>
          </a:prstGeom>
        </p:spPr>
      </p:pic>
      <p:sp>
        <p:nvSpPr>
          <p:cNvPr id="5" name="Pladsholder til indhold 2">
            <a:extLst>
              <a:ext uri="{FF2B5EF4-FFF2-40B4-BE49-F238E27FC236}">
                <a16:creationId xmlns:a16="http://schemas.microsoft.com/office/drawing/2014/main" id="{843B44CA-A75C-BA4F-ADE7-A76F973EEC38}"/>
              </a:ext>
            </a:extLst>
          </p:cNvPr>
          <p:cNvSpPr txBox="1">
            <a:spLocks/>
          </p:cNvSpPr>
          <p:nvPr/>
        </p:nvSpPr>
        <p:spPr>
          <a:xfrm>
            <a:off x="3388590" y="3483271"/>
            <a:ext cx="8290792" cy="16384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da-DK" sz="2000" dirty="0"/>
              <a:t>Videnscenteret betaler licensen for forbruget</a:t>
            </a:r>
          </a:p>
          <a:p>
            <a:pPr marL="342900" indent="-342900">
              <a:buFont typeface="+mj-lt"/>
              <a:buAutoNum type="arabicPeriod"/>
            </a:pPr>
            <a:r>
              <a:rPr lang="da-DK" sz="2000" dirty="0"/>
              <a:t>Den er GDPR venlig</a:t>
            </a:r>
          </a:p>
          <a:p>
            <a:pPr marL="342900" indent="-342900">
              <a:buFont typeface="+mj-lt"/>
              <a:buAutoNum type="arabicPeriod"/>
            </a:pPr>
            <a:r>
              <a:rPr lang="da-DK" sz="2000" dirty="0"/>
              <a:t>Den må bruges som en del af undervisningen</a:t>
            </a:r>
          </a:p>
          <a:p>
            <a:pPr marL="342900" indent="-342900">
              <a:buFont typeface="+mj-lt"/>
              <a:buAutoNum type="arabicPeriod"/>
            </a:pPr>
            <a:r>
              <a:rPr lang="da-DK" sz="2000" dirty="0"/>
              <a:t>Ingen bruger-login eller bøvl</a:t>
            </a:r>
            <a:endParaRPr lang="da-DK" sz="1500" dirty="0"/>
          </a:p>
        </p:txBody>
      </p:sp>
      <p:sp>
        <p:nvSpPr>
          <p:cNvPr id="6" name="Rektangel: afrundede hjørner 5">
            <a:extLst>
              <a:ext uri="{FF2B5EF4-FFF2-40B4-BE49-F238E27FC236}">
                <a16:creationId xmlns:a16="http://schemas.microsoft.com/office/drawing/2014/main" id="{09C03219-FEA4-31FA-73A9-C8B1CC7617D3}"/>
              </a:ext>
            </a:extLst>
          </p:cNvPr>
          <p:cNvSpPr/>
          <p:nvPr/>
        </p:nvSpPr>
        <p:spPr>
          <a:xfrm>
            <a:off x="1209064" y="2194067"/>
            <a:ext cx="9759118" cy="1125393"/>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8" name="Billede 7" descr="Et billede, der indeholder tekst, megafon, tegneserie, højttaler&#10;&#10;Indhold genereret af kunstig intelligens kan være forkert.">
            <a:extLst>
              <a:ext uri="{FF2B5EF4-FFF2-40B4-BE49-F238E27FC236}">
                <a16:creationId xmlns:a16="http://schemas.microsoft.com/office/drawing/2014/main" id="{194D6852-4282-DFEF-D92A-AE52477657CF}"/>
              </a:ext>
            </a:extLst>
          </p:cNvPr>
          <p:cNvPicPr>
            <a:picLocks noChangeAspect="1"/>
          </p:cNvPicPr>
          <p:nvPr/>
        </p:nvPicPr>
        <p:blipFill>
          <a:blip r:embed="rId3"/>
          <a:stretch>
            <a:fillRect/>
          </a:stretch>
        </p:blipFill>
        <p:spPr>
          <a:xfrm>
            <a:off x="0" y="-585788"/>
            <a:ext cx="2974109" cy="2974109"/>
          </a:xfrm>
          <a:prstGeom prst="rect">
            <a:avLst/>
          </a:prstGeom>
        </p:spPr>
      </p:pic>
    </p:spTree>
    <p:extLst>
      <p:ext uri="{BB962C8B-B14F-4D97-AF65-F5344CB8AC3E}">
        <p14:creationId xmlns:p14="http://schemas.microsoft.com/office/powerpoint/2010/main" val="3607952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DA73CE2F-B60A-8181-20A1-382D2B620581}"/>
              </a:ext>
            </a:extLst>
          </p:cNvPr>
          <p:cNvSpPr txBox="1">
            <a:spLocks/>
          </p:cNvSpPr>
          <p:nvPr/>
        </p:nvSpPr>
        <p:spPr>
          <a:xfrm>
            <a:off x="264836" y="165047"/>
            <a:ext cx="11662327" cy="9991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5000" dirty="0">
                <a:hlinkClick r:id="rId2"/>
              </a:rPr>
              <a:t>vcpt.eucl.dk/aiplatform/</a:t>
            </a:r>
            <a:endParaRPr lang="da-DK" sz="5000" dirty="0"/>
          </a:p>
        </p:txBody>
      </p:sp>
      <p:pic>
        <p:nvPicPr>
          <p:cNvPr id="6" name="Billede 5">
            <a:extLst>
              <a:ext uri="{FF2B5EF4-FFF2-40B4-BE49-F238E27FC236}">
                <a16:creationId xmlns:a16="http://schemas.microsoft.com/office/drawing/2014/main" id="{0C6368F5-5DF9-03FD-1FD4-07E247CA8A3F}"/>
              </a:ext>
            </a:extLst>
          </p:cNvPr>
          <p:cNvPicPr>
            <a:picLocks noChangeAspect="1"/>
          </p:cNvPicPr>
          <p:nvPr/>
        </p:nvPicPr>
        <p:blipFill>
          <a:blip r:embed="rId3"/>
          <a:stretch>
            <a:fillRect/>
          </a:stretch>
        </p:blipFill>
        <p:spPr>
          <a:xfrm>
            <a:off x="2395036" y="1574800"/>
            <a:ext cx="7401928" cy="4775200"/>
          </a:xfrm>
          <a:prstGeom prst="rect">
            <a:avLst/>
          </a:prstGeom>
        </p:spPr>
      </p:pic>
    </p:spTree>
    <p:extLst>
      <p:ext uri="{BB962C8B-B14F-4D97-AF65-F5344CB8AC3E}">
        <p14:creationId xmlns:p14="http://schemas.microsoft.com/office/powerpoint/2010/main" val="18666547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46CBC0AD-8965-C41E-327C-A7038CD006C5}"/>
              </a:ext>
            </a:extLst>
          </p:cNvPr>
          <p:cNvPicPr>
            <a:picLocks noChangeAspect="1"/>
          </p:cNvPicPr>
          <p:nvPr/>
        </p:nvPicPr>
        <p:blipFill>
          <a:blip r:embed="rId2"/>
          <a:stretch>
            <a:fillRect/>
          </a:stretch>
        </p:blipFill>
        <p:spPr>
          <a:xfrm>
            <a:off x="2070371" y="1408631"/>
            <a:ext cx="8051258" cy="5245476"/>
          </a:xfrm>
          <a:prstGeom prst="rect">
            <a:avLst/>
          </a:prstGeom>
        </p:spPr>
      </p:pic>
      <p:sp>
        <p:nvSpPr>
          <p:cNvPr id="2" name="Titel 1">
            <a:extLst>
              <a:ext uri="{FF2B5EF4-FFF2-40B4-BE49-F238E27FC236}">
                <a16:creationId xmlns:a16="http://schemas.microsoft.com/office/drawing/2014/main" id="{0CEF9F85-82DF-0976-9776-2E7B0472D6B2}"/>
              </a:ext>
            </a:extLst>
          </p:cNvPr>
          <p:cNvSpPr txBox="1">
            <a:spLocks/>
          </p:cNvSpPr>
          <p:nvPr/>
        </p:nvSpPr>
        <p:spPr>
          <a:xfrm>
            <a:off x="264836" y="165047"/>
            <a:ext cx="11662327" cy="9991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5000" dirty="0">
                <a:hlinkClick r:id="rId3"/>
              </a:rPr>
              <a:t>vcpt.eucl.dk/aiplatform/</a:t>
            </a:r>
            <a:endParaRPr lang="da-DK" sz="5000" dirty="0"/>
          </a:p>
        </p:txBody>
      </p:sp>
    </p:spTree>
    <p:extLst>
      <p:ext uri="{BB962C8B-B14F-4D97-AF65-F5344CB8AC3E}">
        <p14:creationId xmlns:p14="http://schemas.microsoft.com/office/powerpoint/2010/main" val="33506623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413C2CE8-D996-03EB-45A2-BCB77AF6AE96}"/>
              </a:ext>
            </a:extLst>
          </p:cNvPr>
          <p:cNvPicPr>
            <a:picLocks noChangeAspect="1"/>
          </p:cNvPicPr>
          <p:nvPr/>
        </p:nvPicPr>
        <p:blipFill>
          <a:blip r:embed="rId2"/>
          <a:stretch>
            <a:fillRect/>
          </a:stretch>
        </p:blipFill>
        <p:spPr>
          <a:xfrm>
            <a:off x="1874137" y="1152251"/>
            <a:ext cx="8443725" cy="5496545"/>
          </a:xfrm>
          <a:prstGeom prst="rect">
            <a:avLst/>
          </a:prstGeom>
        </p:spPr>
      </p:pic>
      <p:sp>
        <p:nvSpPr>
          <p:cNvPr id="2" name="Titel 1">
            <a:extLst>
              <a:ext uri="{FF2B5EF4-FFF2-40B4-BE49-F238E27FC236}">
                <a16:creationId xmlns:a16="http://schemas.microsoft.com/office/drawing/2014/main" id="{6869F6CE-331B-5A2B-831E-434A98B19428}"/>
              </a:ext>
            </a:extLst>
          </p:cNvPr>
          <p:cNvSpPr txBox="1">
            <a:spLocks/>
          </p:cNvSpPr>
          <p:nvPr/>
        </p:nvSpPr>
        <p:spPr>
          <a:xfrm>
            <a:off x="264836" y="165047"/>
            <a:ext cx="11662327" cy="9991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5000" dirty="0">
                <a:hlinkClick r:id="rId3"/>
              </a:rPr>
              <a:t>vcpt.eucl.dk/aiplatform/</a:t>
            </a:r>
            <a:endParaRPr lang="da-DK" sz="5000" dirty="0"/>
          </a:p>
        </p:txBody>
      </p:sp>
    </p:spTree>
    <p:extLst>
      <p:ext uri="{BB962C8B-B14F-4D97-AF65-F5344CB8AC3E}">
        <p14:creationId xmlns:p14="http://schemas.microsoft.com/office/powerpoint/2010/main" val="10538784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B6357A95-28A9-71A3-2B6F-FDF35E30EA21}"/>
              </a:ext>
            </a:extLst>
          </p:cNvPr>
          <p:cNvPicPr>
            <a:picLocks noChangeAspect="1"/>
          </p:cNvPicPr>
          <p:nvPr/>
        </p:nvPicPr>
        <p:blipFill>
          <a:blip r:embed="rId2"/>
          <a:stretch>
            <a:fillRect/>
          </a:stretch>
        </p:blipFill>
        <p:spPr>
          <a:xfrm>
            <a:off x="1941316" y="1098257"/>
            <a:ext cx="8309368" cy="5421794"/>
          </a:xfrm>
          <a:prstGeom prst="rect">
            <a:avLst/>
          </a:prstGeom>
        </p:spPr>
      </p:pic>
      <p:sp>
        <p:nvSpPr>
          <p:cNvPr id="2" name="Titel 1">
            <a:extLst>
              <a:ext uri="{FF2B5EF4-FFF2-40B4-BE49-F238E27FC236}">
                <a16:creationId xmlns:a16="http://schemas.microsoft.com/office/drawing/2014/main" id="{65DEF7A7-1026-A619-330F-D60B233097FB}"/>
              </a:ext>
            </a:extLst>
          </p:cNvPr>
          <p:cNvSpPr txBox="1">
            <a:spLocks/>
          </p:cNvSpPr>
          <p:nvPr/>
        </p:nvSpPr>
        <p:spPr>
          <a:xfrm>
            <a:off x="264836" y="165047"/>
            <a:ext cx="11662327" cy="9991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5000" dirty="0">
                <a:hlinkClick r:id="rId3"/>
              </a:rPr>
              <a:t>vcpt.eucl.dk/aiplatform/</a:t>
            </a:r>
            <a:endParaRPr lang="da-DK" sz="5000" dirty="0"/>
          </a:p>
        </p:txBody>
      </p:sp>
    </p:spTree>
    <p:extLst>
      <p:ext uri="{BB962C8B-B14F-4D97-AF65-F5344CB8AC3E}">
        <p14:creationId xmlns:p14="http://schemas.microsoft.com/office/powerpoint/2010/main" val="9060154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E895C7AF-F91D-AA02-0799-0051CBF45A09}"/>
              </a:ext>
            </a:extLst>
          </p:cNvPr>
          <p:cNvPicPr>
            <a:picLocks noChangeAspect="1"/>
          </p:cNvPicPr>
          <p:nvPr/>
        </p:nvPicPr>
        <p:blipFill>
          <a:blip r:embed="rId2"/>
          <a:stretch>
            <a:fillRect/>
          </a:stretch>
        </p:blipFill>
        <p:spPr>
          <a:xfrm>
            <a:off x="1497838" y="360680"/>
            <a:ext cx="9342350" cy="5938520"/>
          </a:xfrm>
          <a:prstGeom prst="rect">
            <a:avLst/>
          </a:prstGeom>
        </p:spPr>
      </p:pic>
    </p:spTree>
    <p:extLst>
      <p:ext uri="{BB962C8B-B14F-4D97-AF65-F5344CB8AC3E}">
        <p14:creationId xmlns:p14="http://schemas.microsoft.com/office/powerpoint/2010/main" val="16521445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E317A0ED-EA4F-0C1E-CA07-9127DD77241E}"/>
              </a:ext>
            </a:extLst>
          </p:cNvPr>
          <p:cNvPicPr>
            <a:picLocks noChangeAspect="1"/>
          </p:cNvPicPr>
          <p:nvPr/>
        </p:nvPicPr>
        <p:blipFill>
          <a:blip r:embed="rId2"/>
          <a:stretch>
            <a:fillRect/>
          </a:stretch>
        </p:blipFill>
        <p:spPr>
          <a:xfrm>
            <a:off x="1441995" y="391160"/>
            <a:ext cx="9308010" cy="5923279"/>
          </a:xfrm>
          <a:prstGeom prst="rect">
            <a:avLst/>
          </a:prstGeom>
        </p:spPr>
      </p:pic>
    </p:spTree>
    <p:extLst>
      <p:ext uri="{BB962C8B-B14F-4D97-AF65-F5344CB8AC3E}">
        <p14:creationId xmlns:p14="http://schemas.microsoft.com/office/powerpoint/2010/main" val="24877572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5582B-372C-41E8-4F8B-00065308DA0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0545B85-D456-204F-5108-29A810F60F2E}"/>
              </a:ext>
            </a:extLst>
          </p:cNvPr>
          <p:cNvSpPr>
            <a:spLocks noGrp="1"/>
          </p:cNvSpPr>
          <p:nvPr>
            <p:ph type="title"/>
          </p:nvPr>
        </p:nvSpPr>
        <p:spPr>
          <a:xfrm>
            <a:off x="879763" y="1889125"/>
            <a:ext cx="10515600" cy="1325563"/>
          </a:xfrm>
        </p:spPr>
        <p:txBody>
          <a:bodyPr/>
          <a:lstStyle/>
          <a:p>
            <a:pPr algn="ctr"/>
            <a:r>
              <a:rPr lang="da-DK" dirty="0"/>
              <a:t>Nogle spørgsmål elle kommentar?</a:t>
            </a:r>
          </a:p>
        </p:txBody>
      </p:sp>
      <p:pic>
        <p:nvPicPr>
          <p:cNvPr id="4" name="Billede 3">
            <a:extLst>
              <a:ext uri="{FF2B5EF4-FFF2-40B4-BE49-F238E27FC236}">
                <a16:creationId xmlns:a16="http://schemas.microsoft.com/office/drawing/2014/main" id="{B83F967D-4895-A97D-0845-0D4B40BAC55C}"/>
              </a:ext>
            </a:extLst>
          </p:cNvPr>
          <p:cNvPicPr>
            <a:picLocks noChangeAspect="1"/>
          </p:cNvPicPr>
          <p:nvPr/>
        </p:nvPicPr>
        <p:blipFill>
          <a:blip r:embed="rId2"/>
          <a:stretch>
            <a:fillRect/>
          </a:stretch>
        </p:blipFill>
        <p:spPr>
          <a:xfrm>
            <a:off x="0" y="5130095"/>
            <a:ext cx="12192000" cy="1727905"/>
          </a:xfrm>
          <a:prstGeom prst="rect">
            <a:avLst/>
          </a:prstGeom>
        </p:spPr>
      </p:pic>
      <p:sp>
        <p:nvSpPr>
          <p:cNvPr id="3" name="Titel 1">
            <a:extLst>
              <a:ext uri="{FF2B5EF4-FFF2-40B4-BE49-F238E27FC236}">
                <a16:creationId xmlns:a16="http://schemas.microsoft.com/office/drawing/2014/main" id="{3086671D-DADD-6230-44F2-8C90B948C303}"/>
              </a:ext>
            </a:extLst>
          </p:cNvPr>
          <p:cNvSpPr txBox="1">
            <a:spLocks/>
          </p:cNvSpPr>
          <p:nvPr/>
        </p:nvSpPr>
        <p:spPr>
          <a:xfrm>
            <a:off x="264836" y="165047"/>
            <a:ext cx="11662327" cy="9991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5000" dirty="0">
                <a:hlinkClick r:id="rId3"/>
              </a:rPr>
              <a:t>vcpt.eucl.dk/aiplatform/</a:t>
            </a:r>
            <a:endParaRPr lang="da-DK" sz="5000" dirty="0"/>
          </a:p>
        </p:txBody>
      </p:sp>
      <p:pic>
        <p:nvPicPr>
          <p:cNvPr id="6" name="Billede 5">
            <a:extLst>
              <a:ext uri="{FF2B5EF4-FFF2-40B4-BE49-F238E27FC236}">
                <a16:creationId xmlns:a16="http://schemas.microsoft.com/office/drawing/2014/main" id="{ECB23C7B-DA38-C4B2-EA0A-316DFFBE2B4E}"/>
              </a:ext>
            </a:extLst>
          </p:cNvPr>
          <p:cNvPicPr>
            <a:picLocks noChangeAspect="1"/>
          </p:cNvPicPr>
          <p:nvPr/>
        </p:nvPicPr>
        <p:blipFill>
          <a:blip r:embed="rId4"/>
          <a:stretch>
            <a:fillRect/>
          </a:stretch>
        </p:blipFill>
        <p:spPr>
          <a:xfrm>
            <a:off x="6746431" y="4204448"/>
            <a:ext cx="1966003" cy="1962902"/>
          </a:xfrm>
          <a:prstGeom prst="rect">
            <a:avLst/>
          </a:prstGeom>
        </p:spPr>
      </p:pic>
      <p:sp>
        <p:nvSpPr>
          <p:cNvPr id="5" name="Titel 1">
            <a:extLst>
              <a:ext uri="{FF2B5EF4-FFF2-40B4-BE49-F238E27FC236}">
                <a16:creationId xmlns:a16="http://schemas.microsoft.com/office/drawing/2014/main" id="{93C5DEC2-6CF7-2133-5B20-532B0BB10F3A}"/>
              </a:ext>
            </a:extLst>
          </p:cNvPr>
          <p:cNvSpPr txBox="1">
            <a:spLocks/>
          </p:cNvSpPr>
          <p:nvPr/>
        </p:nvSpPr>
        <p:spPr>
          <a:xfrm>
            <a:off x="2044463" y="4264869"/>
            <a:ext cx="4850465" cy="849483"/>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Dagens slides:</a:t>
            </a:r>
          </a:p>
          <a:p>
            <a:r>
              <a:rPr lang="da-DK" sz="3200" dirty="0">
                <a:hlinkClick r:id="rId5"/>
              </a:rPr>
              <a:t>vcpt.eucl.dk/forberedelse</a:t>
            </a:r>
            <a:endParaRPr lang="da-DK" sz="3200" dirty="0"/>
          </a:p>
        </p:txBody>
      </p:sp>
    </p:spTree>
    <p:extLst>
      <p:ext uri="{BB962C8B-B14F-4D97-AF65-F5344CB8AC3E}">
        <p14:creationId xmlns:p14="http://schemas.microsoft.com/office/powerpoint/2010/main" val="37401101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9CF979-BB33-2212-FA6A-D6EBD78972E9}"/>
              </a:ext>
            </a:extLst>
          </p:cNvPr>
          <p:cNvSpPr>
            <a:spLocks noGrp="1"/>
          </p:cNvSpPr>
          <p:nvPr>
            <p:ph type="title"/>
          </p:nvPr>
        </p:nvSpPr>
        <p:spPr/>
        <p:txBody>
          <a:bodyPr/>
          <a:lstStyle/>
          <a:p>
            <a:r>
              <a:rPr lang="da-DK" dirty="0"/>
              <a:t>20 minutters øvelse</a:t>
            </a:r>
          </a:p>
        </p:txBody>
      </p:sp>
      <p:sp>
        <p:nvSpPr>
          <p:cNvPr id="3" name="Pladsholder til indhold 2">
            <a:extLst>
              <a:ext uri="{FF2B5EF4-FFF2-40B4-BE49-F238E27FC236}">
                <a16:creationId xmlns:a16="http://schemas.microsoft.com/office/drawing/2014/main" id="{9B8FCF49-5384-08F9-FFEE-9FC6E9784AAC}"/>
              </a:ext>
            </a:extLst>
          </p:cNvPr>
          <p:cNvSpPr>
            <a:spLocks noGrp="1"/>
          </p:cNvSpPr>
          <p:nvPr>
            <p:ph idx="1"/>
          </p:nvPr>
        </p:nvSpPr>
        <p:spPr>
          <a:xfrm>
            <a:off x="838200" y="1825625"/>
            <a:ext cx="6540062" cy="4351338"/>
          </a:xfrm>
        </p:spPr>
        <p:txBody>
          <a:bodyPr>
            <a:normAutofit/>
          </a:bodyPr>
          <a:lstStyle/>
          <a:p>
            <a:r>
              <a:rPr lang="da-DK" dirty="0"/>
              <a:t>Anvend </a:t>
            </a:r>
            <a:r>
              <a:rPr lang="da-DK" dirty="0" err="1"/>
              <a:t>preprompt</a:t>
            </a:r>
            <a:r>
              <a:rPr lang="da-DK" dirty="0"/>
              <a:t> 1 til at få emner til en sætning, i en bekendtgørelse, som du kender godt</a:t>
            </a:r>
          </a:p>
          <a:p>
            <a:r>
              <a:rPr lang="da-DK" dirty="0"/>
              <a:t>Slides og </a:t>
            </a:r>
            <a:r>
              <a:rPr lang="da-DK" dirty="0" err="1"/>
              <a:t>preprompt</a:t>
            </a:r>
            <a:r>
              <a:rPr lang="da-DK" dirty="0"/>
              <a:t> 1 kan hentes på dette link: </a:t>
            </a:r>
            <a:r>
              <a:rPr lang="da-DK" sz="2800" dirty="0">
                <a:hlinkClick r:id="rId2"/>
              </a:rPr>
              <a:t>vcpt.eucl.dk/forberedelse</a:t>
            </a:r>
            <a:endParaRPr lang="da-DK" sz="2800" dirty="0"/>
          </a:p>
          <a:p>
            <a:r>
              <a:rPr lang="da-DK" dirty="0"/>
              <a:t>Skriv dine tanker ned </a:t>
            </a:r>
          </a:p>
          <a:p>
            <a:pPr marL="0" indent="0">
              <a:buNone/>
            </a:pPr>
            <a:r>
              <a:rPr lang="da-DK" dirty="0"/>
              <a:t>	(Vi gennemgår dem bagefter)</a:t>
            </a:r>
          </a:p>
          <a:p>
            <a:pPr marL="0" indent="0">
              <a:buNone/>
            </a:pPr>
            <a:endParaRPr lang="da-DK" dirty="0"/>
          </a:p>
          <a:p>
            <a:endParaRPr lang="da-DK" dirty="0"/>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5" name="Tilføjelsesprogram 4">
                <a:extLst>
                  <a:ext uri="{FF2B5EF4-FFF2-40B4-BE49-F238E27FC236}">
                    <a16:creationId xmlns:a16="http://schemas.microsoft.com/office/drawing/2014/main" id="{4407389E-81E0-195E-4EF8-9AC83F19C2CD}"/>
                  </a:ext>
                </a:extLst>
              </p:cNvPr>
              <p:cNvGraphicFramePr>
                <a:graphicFrameLocks noGrp="1"/>
              </p:cNvGraphicFramePr>
              <p:nvPr/>
            </p:nvGraphicFramePr>
            <p:xfrm>
              <a:off x="7535789" y="1326470"/>
              <a:ext cx="4579032" cy="309957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p:pic>
            <p:nvPicPr>
              <p:cNvPr id="5" name="Tilføjelsesprogram 4">
                <a:extLst>
                  <a:ext uri="{FF2B5EF4-FFF2-40B4-BE49-F238E27FC236}">
                    <a16:creationId xmlns:a16="http://schemas.microsoft.com/office/drawing/2014/main" id="{4407389E-81E0-195E-4EF8-9AC83F19C2CD}"/>
                  </a:ext>
                </a:extLst>
              </p:cNvPr>
              <p:cNvPicPr>
                <a:picLocks noGrp="1" noRot="1" noChangeAspect="1" noMove="1" noResize="1" noEditPoints="1" noAdjustHandles="1" noChangeArrowheads="1" noChangeShapeType="1"/>
              </p:cNvPicPr>
              <p:nvPr/>
            </p:nvPicPr>
            <p:blipFill>
              <a:blip r:embed="rId4"/>
              <a:stretch>
                <a:fillRect/>
              </a:stretch>
            </p:blipFill>
            <p:spPr>
              <a:xfrm>
                <a:off x="7535789" y="1326470"/>
                <a:ext cx="4579032" cy="3099570"/>
              </a:xfrm>
              <a:prstGeom prst="rect">
                <a:avLst/>
              </a:prstGeom>
            </p:spPr>
          </p:pic>
        </mc:Fallback>
      </mc:AlternateContent>
      <p:pic>
        <p:nvPicPr>
          <p:cNvPr id="4" name="Billede 3">
            <a:extLst>
              <a:ext uri="{FF2B5EF4-FFF2-40B4-BE49-F238E27FC236}">
                <a16:creationId xmlns:a16="http://schemas.microsoft.com/office/drawing/2014/main" id="{25CA504D-EAD2-5B3B-9D0B-5B22CB227AAF}"/>
              </a:ext>
            </a:extLst>
          </p:cNvPr>
          <p:cNvPicPr>
            <a:picLocks noChangeAspect="1"/>
          </p:cNvPicPr>
          <p:nvPr/>
        </p:nvPicPr>
        <p:blipFill>
          <a:blip r:embed="rId5"/>
          <a:stretch>
            <a:fillRect/>
          </a:stretch>
        </p:blipFill>
        <p:spPr>
          <a:xfrm>
            <a:off x="0" y="5130095"/>
            <a:ext cx="12192000" cy="1727905"/>
          </a:xfrm>
          <a:prstGeom prst="rect">
            <a:avLst/>
          </a:prstGeom>
        </p:spPr>
      </p:pic>
      <p:pic>
        <p:nvPicPr>
          <p:cNvPr id="7" name="Billede 6">
            <a:extLst>
              <a:ext uri="{FF2B5EF4-FFF2-40B4-BE49-F238E27FC236}">
                <a16:creationId xmlns:a16="http://schemas.microsoft.com/office/drawing/2014/main" id="{354EC705-2C0C-A16C-9232-84C64CA6E9C8}"/>
              </a:ext>
            </a:extLst>
          </p:cNvPr>
          <p:cNvPicPr>
            <a:picLocks noChangeAspect="1"/>
          </p:cNvPicPr>
          <p:nvPr/>
        </p:nvPicPr>
        <p:blipFill>
          <a:blip r:embed="rId6"/>
          <a:stretch>
            <a:fillRect/>
          </a:stretch>
        </p:blipFill>
        <p:spPr>
          <a:xfrm>
            <a:off x="6634023" y="4619137"/>
            <a:ext cx="1646005" cy="1643409"/>
          </a:xfrm>
          <a:prstGeom prst="rect">
            <a:avLst/>
          </a:prstGeom>
        </p:spPr>
      </p:pic>
    </p:spTree>
    <p:extLst>
      <p:ext uri="{BB962C8B-B14F-4D97-AF65-F5344CB8AC3E}">
        <p14:creationId xmlns:p14="http://schemas.microsoft.com/office/powerpoint/2010/main" val="23684999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9CF979-BB33-2212-FA6A-D6EBD78972E9}"/>
              </a:ext>
            </a:extLst>
          </p:cNvPr>
          <p:cNvSpPr>
            <a:spLocks noGrp="1"/>
          </p:cNvSpPr>
          <p:nvPr>
            <p:ph type="title"/>
          </p:nvPr>
        </p:nvSpPr>
        <p:spPr/>
        <p:txBody>
          <a:bodyPr/>
          <a:lstStyle/>
          <a:p>
            <a:pPr algn="ctr"/>
            <a:r>
              <a:rPr lang="da-DK" dirty="0"/>
              <a:t>Hvordan gik øvelsen?</a:t>
            </a:r>
          </a:p>
        </p:txBody>
      </p:sp>
      <p:sp>
        <p:nvSpPr>
          <p:cNvPr id="3" name="Pladsholder til indhold 2">
            <a:extLst>
              <a:ext uri="{FF2B5EF4-FFF2-40B4-BE49-F238E27FC236}">
                <a16:creationId xmlns:a16="http://schemas.microsoft.com/office/drawing/2014/main" id="{9B8FCF49-5384-08F9-FFEE-9FC6E9784AAC}"/>
              </a:ext>
            </a:extLst>
          </p:cNvPr>
          <p:cNvSpPr>
            <a:spLocks noGrp="1"/>
          </p:cNvSpPr>
          <p:nvPr>
            <p:ph idx="1"/>
          </p:nvPr>
        </p:nvSpPr>
        <p:spPr>
          <a:xfrm>
            <a:off x="2411204" y="2464558"/>
            <a:ext cx="7369591" cy="1883921"/>
          </a:xfrm>
        </p:spPr>
        <p:txBody>
          <a:bodyPr>
            <a:normAutofit/>
          </a:bodyPr>
          <a:lstStyle/>
          <a:p>
            <a:pPr marL="0" indent="0" algn="ctr">
              <a:buNone/>
            </a:pPr>
            <a:r>
              <a:rPr lang="da-DK" dirty="0"/>
              <a:t>Hvor god/dårlig var AI til at vælge emnerne?</a:t>
            </a:r>
          </a:p>
          <a:p>
            <a:pPr marL="0" indent="0" algn="ctr">
              <a:buNone/>
            </a:pPr>
            <a:endParaRPr lang="da-DK" dirty="0"/>
          </a:p>
          <a:p>
            <a:pPr marL="0" indent="0" algn="ctr">
              <a:buNone/>
            </a:pPr>
            <a:r>
              <a:rPr lang="da-DK" dirty="0"/>
              <a:t>Er der nogle yderligere noter eller kommentar?</a:t>
            </a:r>
          </a:p>
          <a:p>
            <a:pPr algn="ctr"/>
            <a:endParaRPr lang="da-DK" dirty="0"/>
          </a:p>
        </p:txBody>
      </p:sp>
      <p:pic>
        <p:nvPicPr>
          <p:cNvPr id="4" name="Billede 3">
            <a:extLst>
              <a:ext uri="{FF2B5EF4-FFF2-40B4-BE49-F238E27FC236}">
                <a16:creationId xmlns:a16="http://schemas.microsoft.com/office/drawing/2014/main" id="{25CA504D-EAD2-5B3B-9D0B-5B22CB227AAF}"/>
              </a:ext>
            </a:extLst>
          </p:cNvPr>
          <p:cNvPicPr>
            <a:picLocks noChangeAspect="1"/>
          </p:cNvPicPr>
          <p:nvPr/>
        </p:nvPicPr>
        <p:blipFill>
          <a:blip r:embed="rId2"/>
          <a:stretch>
            <a:fillRect/>
          </a:stretch>
        </p:blipFill>
        <p:spPr>
          <a:xfrm>
            <a:off x="0" y="5130095"/>
            <a:ext cx="12192000" cy="1727905"/>
          </a:xfrm>
          <a:prstGeom prst="rect">
            <a:avLst/>
          </a:prstGeom>
        </p:spPr>
      </p:pic>
    </p:spTree>
    <p:extLst>
      <p:ext uri="{BB962C8B-B14F-4D97-AF65-F5344CB8AC3E}">
        <p14:creationId xmlns:p14="http://schemas.microsoft.com/office/powerpoint/2010/main" val="3816803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afrundede hjørner 2">
            <a:extLst>
              <a:ext uri="{FF2B5EF4-FFF2-40B4-BE49-F238E27FC236}">
                <a16:creationId xmlns:a16="http://schemas.microsoft.com/office/drawing/2014/main" id="{C87A2486-AFCE-02A2-D94B-0B5B2DD925B5}"/>
              </a:ext>
            </a:extLst>
          </p:cNvPr>
          <p:cNvSpPr/>
          <p:nvPr/>
        </p:nvSpPr>
        <p:spPr>
          <a:xfrm>
            <a:off x="8296585" y="2712110"/>
            <a:ext cx="3630578" cy="784555"/>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 name="Titel 1">
            <a:extLst>
              <a:ext uri="{FF2B5EF4-FFF2-40B4-BE49-F238E27FC236}">
                <a16:creationId xmlns:a16="http://schemas.microsoft.com/office/drawing/2014/main" id="{6A2F3B5D-7114-62FE-C849-19A3E91B0BB8}"/>
              </a:ext>
            </a:extLst>
          </p:cNvPr>
          <p:cNvSpPr txBox="1">
            <a:spLocks/>
          </p:cNvSpPr>
          <p:nvPr/>
        </p:nvSpPr>
        <p:spPr>
          <a:xfrm>
            <a:off x="8296585" y="2577420"/>
            <a:ext cx="3630578" cy="80539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Undervisningsmateriale</a:t>
            </a:r>
          </a:p>
        </p:txBody>
      </p:sp>
      <p:sp>
        <p:nvSpPr>
          <p:cNvPr id="10" name="Pil: højre 9">
            <a:extLst>
              <a:ext uri="{FF2B5EF4-FFF2-40B4-BE49-F238E27FC236}">
                <a16:creationId xmlns:a16="http://schemas.microsoft.com/office/drawing/2014/main" id="{A4A949FA-A800-1A8D-4D22-C17EE3C73812}"/>
              </a:ext>
            </a:extLst>
          </p:cNvPr>
          <p:cNvSpPr/>
          <p:nvPr/>
        </p:nvSpPr>
        <p:spPr>
          <a:xfrm>
            <a:off x="7439396" y="2949635"/>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afrundede hjørner 10">
            <a:extLst>
              <a:ext uri="{FF2B5EF4-FFF2-40B4-BE49-F238E27FC236}">
                <a16:creationId xmlns:a16="http://schemas.microsoft.com/office/drawing/2014/main" id="{EF40844F-4DF6-DFE6-FBE9-712F409406CD}"/>
              </a:ext>
            </a:extLst>
          </p:cNvPr>
          <p:cNvSpPr/>
          <p:nvPr/>
        </p:nvSpPr>
        <p:spPr>
          <a:xfrm>
            <a:off x="341491" y="268468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Titel 1">
            <a:extLst>
              <a:ext uri="{FF2B5EF4-FFF2-40B4-BE49-F238E27FC236}">
                <a16:creationId xmlns:a16="http://schemas.microsoft.com/office/drawing/2014/main" id="{C698EFB7-C3EB-6D58-3BAC-85B2A0DF5615}"/>
              </a:ext>
            </a:extLst>
          </p:cNvPr>
          <p:cNvSpPr txBox="1">
            <a:spLocks/>
          </p:cNvSpPr>
          <p:nvPr/>
        </p:nvSpPr>
        <p:spPr>
          <a:xfrm>
            <a:off x="439976" y="245296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Tid til læreforberedelse</a:t>
            </a:r>
          </a:p>
        </p:txBody>
      </p:sp>
      <p:sp>
        <p:nvSpPr>
          <p:cNvPr id="13" name="Rektangel: afrundede hjørner 12">
            <a:extLst>
              <a:ext uri="{FF2B5EF4-FFF2-40B4-BE49-F238E27FC236}">
                <a16:creationId xmlns:a16="http://schemas.microsoft.com/office/drawing/2014/main" id="{3D9819E9-3785-66F7-F5A9-CED72C4D51F4}"/>
              </a:ext>
            </a:extLst>
          </p:cNvPr>
          <p:cNvSpPr/>
          <p:nvPr/>
        </p:nvSpPr>
        <p:spPr>
          <a:xfrm>
            <a:off x="4454958" y="1797394"/>
            <a:ext cx="2668574" cy="2510899"/>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 name="Titel 1">
            <a:extLst>
              <a:ext uri="{FF2B5EF4-FFF2-40B4-BE49-F238E27FC236}">
                <a16:creationId xmlns:a16="http://schemas.microsoft.com/office/drawing/2014/main" id="{F6D4B999-41E9-C4C2-9579-773BC6E931A8}"/>
              </a:ext>
            </a:extLst>
          </p:cNvPr>
          <p:cNvSpPr txBox="1">
            <a:spLocks/>
          </p:cNvSpPr>
          <p:nvPr/>
        </p:nvSpPr>
        <p:spPr>
          <a:xfrm>
            <a:off x="4900448" y="2244107"/>
            <a:ext cx="1756384" cy="135497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7000" b="1" dirty="0"/>
              <a:t>AI</a:t>
            </a:r>
          </a:p>
        </p:txBody>
      </p:sp>
      <p:sp>
        <p:nvSpPr>
          <p:cNvPr id="15" name="Pil: højre 14">
            <a:extLst>
              <a:ext uri="{FF2B5EF4-FFF2-40B4-BE49-F238E27FC236}">
                <a16:creationId xmlns:a16="http://schemas.microsoft.com/office/drawing/2014/main" id="{54991173-310A-4A0C-10F7-06A128D3F467}"/>
              </a:ext>
            </a:extLst>
          </p:cNvPr>
          <p:cNvSpPr/>
          <p:nvPr/>
        </p:nvSpPr>
        <p:spPr>
          <a:xfrm>
            <a:off x="3621024" y="3052843"/>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Kors 1">
            <a:extLst>
              <a:ext uri="{FF2B5EF4-FFF2-40B4-BE49-F238E27FC236}">
                <a16:creationId xmlns:a16="http://schemas.microsoft.com/office/drawing/2014/main" id="{2E3F09E8-1F53-B989-948C-DD6A28368548}"/>
              </a:ext>
            </a:extLst>
          </p:cNvPr>
          <p:cNvSpPr/>
          <p:nvPr/>
        </p:nvSpPr>
        <p:spPr>
          <a:xfrm rot="19387998">
            <a:off x="8922834" y="1920111"/>
            <a:ext cx="2449274" cy="2368550"/>
          </a:xfrm>
          <a:prstGeom prst="plus">
            <a:avLst>
              <a:gd name="adj" fmla="val 40879"/>
            </a:avLst>
          </a:prstGeom>
          <a:solidFill>
            <a:srgbClr val="EC0E43">
              <a:alpha val="8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1">
            <a:extLst>
              <a:ext uri="{FF2B5EF4-FFF2-40B4-BE49-F238E27FC236}">
                <a16:creationId xmlns:a16="http://schemas.microsoft.com/office/drawing/2014/main" id="{95FBAF36-FC3D-53CC-AB2F-126846688D2F}"/>
              </a:ext>
            </a:extLst>
          </p:cNvPr>
          <p:cNvSpPr>
            <a:spLocks noGrp="1"/>
          </p:cNvSpPr>
          <p:nvPr>
            <p:ph type="ctrTitle"/>
          </p:nvPr>
        </p:nvSpPr>
        <p:spPr>
          <a:xfrm>
            <a:off x="264836" y="167962"/>
            <a:ext cx="11662327" cy="999177"/>
          </a:xfrm>
        </p:spPr>
        <p:txBody>
          <a:bodyPr>
            <a:normAutofit/>
          </a:bodyPr>
          <a:lstStyle/>
          <a:p>
            <a:r>
              <a:rPr lang="da-DK" sz="3000" dirty="0"/>
              <a:t>Kan AI lave nyt undervisningsmateriale?</a:t>
            </a:r>
          </a:p>
        </p:txBody>
      </p:sp>
    </p:spTree>
    <p:extLst>
      <p:ext uri="{BB962C8B-B14F-4D97-AF65-F5344CB8AC3E}">
        <p14:creationId xmlns:p14="http://schemas.microsoft.com/office/powerpoint/2010/main" val="38458499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
            <a:extLst>
              <a:ext uri="{FF2B5EF4-FFF2-40B4-BE49-F238E27FC236}">
                <a16:creationId xmlns:a16="http://schemas.microsoft.com/office/drawing/2014/main" id="{998A7721-62B1-D4AB-0CA5-9D52988636E4}"/>
              </a:ext>
            </a:extLst>
          </p:cNvPr>
          <p:cNvSpPr txBox="1">
            <a:spLocks/>
          </p:cNvSpPr>
          <p:nvPr/>
        </p:nvSpPr>
        <p:spPr>
          <a:xfrm>
            <a:off x="264836" y="165047"/>
            <a:ext cx="11662327" cy="9991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2. Prioritet - skaffe pensum</a:t>
            </a:r>
          </a:p>
        </p:txBody>
      </p:sp>
      <p:sp>
        <p:nvSpPr>
          <p:cNvPr id="17" name="Rektangel: afrundede hjørner 16">
            <a:extLst>
              <a:ext uri="{FF2B5EF4-FFF2-40B4-BE49-F238E27FC236}">
                <a16:creationId xmlns:a16="http://schemas.microsoft.com/office/drawing/2014/main" id="{65128CA8-64E2-5BF9-BF94-B8B6944B7167}"/>
              </a:ext>
            </a:extLst>
          </p:cNvPr>
          <p:cNvSpPr/>
          <p:nvPr/>
        </p:nvSpPr>
        <p:spPr>
          <a:xfrm>
            <a:off x="347841" y="145913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Titel 1">
            <a:extLst>
              <a:ext uri="{FF2B5EF4-FFF2-40B4-BE49-F238E27FC236}">
                <a16:creationId xmlns:a16="http://schemas.microsoft.com/office/drawing/2014/main" id="{D2400EF5-2411-8853-36F6-B4D1CCF97AED}"/>
              </a:ext>
            </a:extLst>
          </p:cNvPr>
          <p:cNvSpPr txBox="1">
            <a:spLocks/>
          </p:cNvSpPr>
          <p:nvPr/>
        </p:nvSpPr>
        <p:spPr>
          <a:xfrm>
            <a:off x="446326" y="122741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Pensum til materiale</a:t>
            </a:r>
          </a:p>
        </p:txBody>
      </p:sp>
      <p:sp>
        <p:nvSpPr>
          <p:cNvPr id="5" name="Pil: højre 4">
            <a:extLst>
              <a:ext uri="{FF2B5EF4-FFF2-40B4-BE49-F238E27FC236}">
                <a16:creationId xmlns:a16="http://schemas.microsoft.com/office/drawing/2014/main" id="{CFE015F7-D00D-9328-C7DA-CAE026042512}"/>
              </a:ext>
            </a:extLst>
          </p:cNvPr>
          <p:cNvSpPr/>
          <p:nvPr/>
        </p:nvSpPr>
        <p:spPr>
          <a:xfrm>
            <a:off x="3690874" y="1833391"/>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a:extLst>
              <a:ext uri="{FF2B5EF4-FFF2-40B4-BE49-F238E27FC236}">
                <a16:creationId xmlns:a16="http://schemas.microsoft.com/office/drawing/2014/main" id="{E5091163-55D1-6FC2-B68C-ED6A084F91AA}"/>
              </a:ext>
            </a:extLst>
          </p:cNvPr>
          <p:cNvSpPr txBox="1">
            <a:spLocks/>
          </p:cNvSpPr>
          <p:nvPr/>
        </p:nvSpPr>
        <p:spPr>
          <a:xfrm>
            <a:off x="1193248" y="3333749"/>
            <a:ext cx="1943652" cy="6234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Spørg en AI</a:t>
            </a:r>
          </a:p>
        </p:txBody>
      </p:sp>
      <p:sp>
        <p:nvSpPr>
          <p:cNvPr id="8" name="Rektangel: afrundede hjørner 7">
            <a:extLst>
              <a:ext uri="{FF2B5EF4-FFF2-40B4-BE49-F238E27FC236}">
                <a16:creationId xmlns:a16="http://schemas.microsoft.com/office/drawing/2014/main" id="{A063CB1F-15CB-9212-5687-F09A8823E6EB}"/>
              </a:ext>
            </a:extLst>
          </p:cNvPr>
          <p:cNvSpPr/>
          <p:nvPr/>
        </p:nvSpPr>
        <p:spPr>
          <a:xfrm>
            <a:off x="4445861" y="1503582"/>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 name="Titel 1">
            <a:extLst>
              <a:ext uri="{FF2B5EF4-FFF2-40B4-BE49-F238E27FC236}">
                <a16:creationId xmlns:a16="http://schemas.microsoft.com/office/drawing/2014/main" id="{B75A0406-7841-4489-9CAD-7D93C1A8CB48}"/>
              </a:ext>
            </a:extLst>
          </p:cNvPr>
          <p:cNvSpPr txBox="1">
            <a:spLocks/>
          </p:cNvSpPr>
          <p:nvPr/>
        </p:nvSpPr>
        <p:spPr>
          <a:xfrm>
            <a:off x="4552253" y="1518145"/>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1</a:t>
            </a:r>
          </a:p>
        </p:txBody>
      </p:sp>
      <p:sp>
        <p:nvSpPr>
          <p:cNvPr id="10" name="Rektangel: afrundede hjørner 9">
            <a:extLst>
              <a:ext uri="{FF2B5EF4-FFF2-40B4-BE49-F238E27FC236}">
                <a16:creationId xmlns:a16="http://schemas.microsoft.com/office/drawing/2014/main" id="{A26FE462-8E6B-C4E9-EBC7-E1E4947089B3}"/>
              </a:ext>
            </a:extLst>
          </p:cNvPr>
          <p:cNvSpPr/>
          <p:nvPr/>
        </p:nvSpPr>
        <p:spPr>
          <a:xfrm>
            <a:off x="4452211" y="2468782"/>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Titel 1">
            <a:extLst>
              <a:ext uri="{FF2B5EF4-FFF2-40B4-BE49-F238E27FC236}">
                <a16:creationId xmlns:a16="http://schemas.microsoft.com/office/drawing/2014/main" id="{86AD2261-E8B7-15FD-88E6-2A3FC4364F40}"/>
              </a:ext>
            </a:extLst>
          </p:cNvPr>
          <p:cNvSpPr txBox="1">
            <a:spLocks/>
          </p:cNvSpPr>
          <p:nvPr/>
        </p:nvSpPr>
        <p:spPr>
          <a:xfrm>
            <a:off x="4558603" y="2483345"/>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2</a:t>
            </a:r>
          </a:p>
        </p:txBody>
      </p:sp>
      <p:sp>
        <p:nvSpPr>
          <p:cNvPr id="19" name="Rektangel: afrundede hjørner 18">
            <a:extLst>
              <a:ext uri="{FF2B5EF4-FFF2-40B4-BE49-F238E27FC236}">
                <a16:creationId xmlns:a16="http://schemas.microsoft.com/office/drawing/2014/main" id="{A1BBDA89-E64A-B941-426F-A53F948EEEBF}"/>
              </a:ext>
            </a:extLst>
          </p:cNvPr>
          <p:cNvSpPr/>
          <p:nvPr/>
        </p:nvSpPr>
        <p:spPr>
          <a:xfrm>
            <a:off x="4439511" y="3454081"/>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2" name="Titel 1">
            <a:extLst>
              <a:ext uri="{FF2B5EF4-FFF2-40B4-BE49-F238E27FC236}">
                <a16:creationId xmlns:a16="http://schemas.microsoft.com/office/drawing/2014/main" id="{AB27B04E-F813-DDA1-60DB-37AF4FFD9255}"/>
              </a:ext>
            </a:extLst>
          </p:cNvPr>
          <p:cNvSpPr txBox="1">
            <a:spLocks/>
          </p:cNvSpPr>
          <p:nvPr/>
        </p:nvSpPr>
        <p:spPr>
          <a:xfrm>
            <a:off x="4545903" y="3468644"/>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3</a:t>
            </a:r>
          </a:p>
        </p:txBody>
      </p:sp>
      <p:sp>
        <p:nvSpPr>
          <p:cNvPr id="23" name="Rektangel: afrundede hjørner 22">
            <a:extLst>
              <a:ext uri="{FF2B5EF4-FFF2-40B4-BE49-F238E27FC236}">
                <a16:creationId xmlns:a16="http://schemas.microsoft.com/office/drawing/2014/main" id="{2FC11982-28F1-D7F3-62D2-08B28C1E17F1}"/>
              </a:ext>
            </a:extLst>
          </p:cNvPr>
          <p:cNvSpPr/>
          <p:nvPr/>
        </p:nvSpPr>
        <p:spPr>
          <a:xfrm>
            <a:off x="4445861" y="4419281"/>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0" name="Titel 1">
            <a:extLst>
              <a:ext uri="{FF2B5EF4-FFF2-40B4-BE49-F238E27FC236}">
                <a16:creationId xmlns:a16="http://schemas.microsoft.com/office/drawing/2014/main" id="{2BE3A1F5-7E1E-0AC2-D2E7-8FE9CA703E43}"/>
              </a:ext>
            </a:extLst>
          </p:cNvPr>
          <p:cNvSpPr txBox="1">
            <a:spLocks/>
          </p:cNvSpPr>
          <p:nvPr/>
        </p:nvSpPr>
        <p:spPr>
          <a:xfrm>
            <a:off x="4552253" y="4433844"/>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4</a:t>
            </a:r>
          </a:p>
        </p:txBody>
      </p:sp>
      <p:cxnSp>
        <p:nvCxnSpPr>
          <p:cNvPr id="32" name="Lige pilforbindelse 31">
            <a:extLst>
              <a:ext uri="{FF2B5EF4-FFF2-40B4-BE49-F238E27FC236}">
                <a16:creationId xmlns:a16="http://schemas.microsoft.com/office/drawing/2014/main" id="{6AE56AB7-18CA-AAA4-5C10-8EBD4572E081}"/>
              </a:ext>
            </a:extLst>
          </p:cNvPr>
          <p:cNvCxnSpPr/>
          <p:nvPr/>
        </p:nvCxnSpPr>
        <p:spPr>
          <a:xfrm flipV="1">
            <a:off x="3136900" y="2439369"/>
            <a:ext cx="603250" cy="989631"/>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pic>
        <p:nvPicPr>
          <p:cNvPr id="3" name="Billede 2" descr="Et billede, der indeholder grøn, skærmbillede, design, kunst&#10;&#10;Indhold genereret af kunstig intelligens kan være forkert.">
            <a:extLst>
              <a:ext uri="{FF2B5EF4-FFF2-40B4-BE49-F238E27FC236}">
                <a16:creationId xmlns:a16="http://schemas.microsoft.com/office/drawing/2014/main" id="{0FF66FFA-E6A9-1301-0631-276FDFF59E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5188" y="1030059"/>
            <a:ext cx="608036" cy="1216071"/>
          </a:xfrm>
          <a:prstGeom prst="rect">
            <a:avLst/>
          </a:prstGeom>
        </p:spPr>
      </p:pic>
      <p:pic>
        <p:nvPicPr>
          <p:cNvPr id="7" name="Billede 6" descr="Et billede, der indeholder symbol, plaster&#10;&#10;Indhold genereret af kunstig intelligens kan være forkert.">
            <a:extLst>
              <a:ext uri="{FF2B5EF4-FFF2-40B4-BE49-F238E27FC236}">
                <a16:creationId xmlns:a16="http://schemas.microsoft.com/office/drawing/2014/main" id="{1340DF93-450A-45F6-6034-7E9C336439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861161" y="1537180"/>
            <a:ext cx="520589" cy="1041178"/>
          </a:xfrm>
          <a:prstGeom prst="rect">
            <a:avLst/>
          </a:prstGeom>
        </p:spPr>
      </p:pic>
      <p:pic>
        <p:nvPicPr>
          <p:cNvPr id="11" name="Billede 10" descr="Et billede, der indeholder grøn, skærmbillede, design, kunst&#10;&#10;Indhold genereret af kunstig intelligens kan være forkert.">
            <a:extLst>
              <a:ext uri="{FF2B5EF4-FFF2-40B4-BE49-F238E27FC236}">
                <a16:creationId xmlns:a16="http://schemas.microsoft.com/office/drawing/2014/main" id="{6DB3C198-9652-C9D7-6E6C-69B728AF17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7682" y="1973640"/>
            <a:ext cx="608036" cy="1216071"/>
          </a:xfrm>
          <a:prstGeom prst="rect">
            <a:avLst/>
          </a:prstGeom>
        </p:spPr>
      </p:pic>
      <p:pic>
        <p:nvPicPr>
          <p:cNvPr id="12" name="Billede 11" descr="Et billede, der indeholder symbol, plaster&#10;&#10;Indhold genereret af kunstig intelligens kan være forkert.">
            <a:extLst>
              <a:ext uri="{FF2B5EF4-FFF2-40B4-BE49-F238E27FC236}">
                <a16:creationId xmlns:a16="http://schemas.microsoft.com/office/drawing/2014/main" id="{15042E9E-47CC-ED31-AE85-22C9032FD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943655" y="2480761"/>
            <a:ext cx="520589" cy="1041178"/>
          </a:xfrm>
          <a:prstGeom prst="rect">
            <a:avLst/>
          </a:prstGeom>
        </p:spPr>
      </p:pic>
      <p:pic>
        <p:nvPicPr>
          <p:cNvPr id="14" name="Billede 13" descr="Et billede, der indeholder grøn, skærmbillede, design, kunst&#10;&#10;Indhold genereret af kunstig intelligens kan være forkert.">
            <a:extLst>
              <a:ext uri="{FF2B5EF4-FFF2-40B4-BE49-F238E27FC236}">
                <a16:creationId xmlns:a16="http://schemas.microsoft.com/office/drawing/2014/main" id="{4F28ACB3-3997-B2C6-EB56-00A7AC1B1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9932" y="2988678"/>
            <a:ext cx="608036" cy="1216071"/>
          </a:xfrm>
          <a:prstGeom prst="rect">
            <a:avLst/>
          </a:prstGeom>
        </p:spPr>
      </p:pic>
      <p:pic>
        <p:nvPicPr>
          <p:cNvPr id="15" name="Billede 14" descr="Et billede, der indeholder symbol, plaster&#10;&#10;Indhold genereret af kunstig intelligens kan være forkert.">
            <a:extLst>
              <a:ext uri="{FF2B5EF4-FFF2-40B4-BE49-F238E27FC236}">
                <a16:creationId xmlns:a16="http://schemas.microsoft.com/office/drawing/2014/main" id="{A8554447-F6D0-8E4F-D0BB-ED4D18BE94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915905" y="3495799"/>
            <a:ext cx="520589" cy="1041178"/>
          </a:xfrm>
          <a:prstGeom prst="rect">
            <a:avLst/>
          </a:prstGeom>
        </p:spPr>
      </p:pic>
      <p:pic>
        <p:nvPicPr>
          <p:cNvPr id="20" name="Billede 19" descr="Et billede, der indeholder grøn, skærmbillede, design, kunst&#10;&#10;Indhold genereret af kunstig intelligens kan være forkert.">
            <a:extLst>
              <a:ext uri="{FF2B5EF4-FFF2-40B4-BE49-F238E27FC236}">
                <a16:creationId xmlns:a16="http://schemas.microsoft.com/office/drawing/2014/main" id="{AC96480E-FDCD-9EEE-1904-B63FB2F46C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9932" y="3936071"/>
            <a:ext cx="608036" cy="1216071"/>
          </a:xfrm>
          <a:prstGeom prst="rect">
            <a:avLst/>
          </a:prstGeom>
        </p:spPr>
      </p:pic>
      <p:pic>
        <p:nvPicPr>
          <p:cNvPr id="21" name="Billede 20" descr="Et billede, der indeholder symbol, plaster&#10;&#10;Indhold genereret af kunstig intelligens kan være forkert.">
            <a:extLst>
              <a:ext uri="{FF2B5EF4-FFF2-40B4-BE49-F238E27FC236}">
                <a16:creationId xmlns:a16="http://schemas.microsoft.com/office/drawing/2014/main" id="{47659934-6C84-08D5-A769-FCA5D765A2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915905" y="4443192"/>
            <a:ext cx="520589" cy="1041178"/>
          </a:xfrm>
          <a:prstGeom prst="rect">
            <a:avLst/>
          </a:prstGeom>
        </p:spPr>
      </p:pic>
    </p:spTree>
    <p:extLst>
      <p:ext uri="{BB962C8B-B14F-4D97-AF65-F5344CB8AC3E}">
        <p14:creationId xmlns:p14="http://schemas.microsoft.com/office/powerpoint/2010/main" val="40702690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
            <a:extLst>
              <a:ext uri="{FF2B5EF4-FFF2-40B4-BE49-F238E27FC236}">
                <a16:creationId xmlns:a16="http://schemas.microsoft.com/office/drawing/2014/main" id="{998A7721-62B1-D4AB-0CA5-9D52988636E4}"/>
              </a:ext>
            </a:extLst>
          </p:cNvPr>
          <p:cNvSpPr txBox="1">
            <a:spLocks/>
          </p:cNvSpPr>
          <p:nvPr/>
        </p:nvSpPr>
        <p:spPr>
          <a:xfrm>
            <a:off x="264836" y="165047"/>
            <a:ext cx="11662327" cy="9991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2. Prioritet - skaffe pensum</a:t>
            </a:r>
          </a:p>
        </p:txBody>
      </p:sp>
      <p:sp>
        <p:nvSpPr>
          <p:cNvPr id="17" name="Rektangel: afrundede hjørner 16">
            <a:extLst>
              <a:ext uri="{FF2B5EF4-FFF2-40B4-BE49-F238E27FC236}">
                <a16:creationId xmlns:a16="http://schemas.microsoft.com/office/drawing/2014/main" id="{65128CA8-64E2-5BF9-BF94-B8B6944B7167}"/>
              </a:ext>
            </a:extLst>
          </p:cNvPr>
          <p:cNvSpPr/>
          <p:nvPr/>
        </p:nvSpPr>
        <p:spPr>
          <a:xfrm>
            <a:off x="347841" y="145913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Titel 1">
            <a:extLst>
              <a:ext uri="{FF2B5EF4-FFF2-40B4-BE49-F238E27FC236}">
                <a16:creationId xmlns:a16="http://schemas.microsoft.com/office/drawing/2014/main" id="{D2400EF5-2411-8853-36F6-B4D1CCF97AED}"/>
              </a:ext>
            </a:extLst>
          </p:cNvPr>
          <p:cNvSpPr txBox="1">
            <a:spLocks/>
          </p:cNvSpPr>
          <p:nvPr/>
        </p:nvSpPr>
        <p:spPr>
          <a:xfrm>
            <a:off x="446326" y="122741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Pensum til materiale</a:t>
            </a:r>
          </a:p>
        </p:txBody>
      </p:sp>
      <p:sp>
        <p:nvSpPr>
          <p:cNvPr id="5" name="Pil: højre 4">
            <a:extLst>
              <a:ext uri="{FF2B5EF4-FFF2-40B4-BE49-F238E27FC236}">
                <a16:creationId xmlns:a16="http://schemas.microsoft.com/office/drawing/2014/main" id="{CFE015F7-D00D-9328-C7DA-CAE026042512}"/>
              </a:ext>
            </a:extLst>
          </p:cNvPr>
          <p:cNvSpPr/>
          <p:nvPr/>
        </p:nvSpPr>
        <p:spPr>
          <a:xfrm>
            <a:off x="3690874" y="1833391"/>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a:extLst>
              <a:ext uri="{FF2B5EF4-FFF2-40B4-BE49-F238E27FC236}">
                <a16:creationId xmlns:a16="http://schemas.microsoft.com/office/drawing/2014/main" id="{E5091163-55D1-6FC2-B68C-ED6A084F91AA}"/>
              </a:ext>
            </a:extLst>
          </p:cNvPr>
          <p:cNvSpPr txBox="1">
            <a:spLocks/>
          </p:cNvSpPr>
          <p:nvPr/>
        </p:nvSpPr>
        <p:spPr>
          <a:xfrm>
            <a:off x="1193248" y="3333749"/>
            <a:ext cx="1943652" cy="6234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Spørg en AI</a:t>
            </a:r>
          </a:p>
        </p:txBody>
      </p:sp>
      <p:sp>
        <p:nvSpPr>
          <p:cNvPr id="8" name="Rektangel: afrundede hjørner 7">
            <a:extLst>
              <a:ext uri="{FF2B5EF4-FFF2-40B4-BE49-F238E27FC236}">
                <a16:creationId xmlns:a16="http://schemas.microsoft.com/office/drawing/2014/main" id="{A063CB1F-15CB-9212-5687-F09A8823E6EB}"/>
              </a:ext>
            </a:extLst>
          </p:cNvPr>
          <p:cNvSpPr/>
          <p:nvPr/>
        </p:nvSpPr>
        <p:spPr>
          <a:xfrm>
            <a:off x="4445861" y="1503582"/>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 name="Titel 1">
            <a:extLst>
              <a:ext uri="{FF2B5EF4-FFF2-40B4-BE49-F238E27FC236}">
                <a16:creationId xmlns:a16="http://schemas.microsoft.com/office/drawing/2014/main" id="{B75A0406-7841-4489-9CAD-7D93C1A8CB48}"/>
              </a:ext>
            </a:extLst>
          </p:cNvPr>
          <p:cNvSpPr txBox="1">
            <a:spLocks/>
          </p:cNvSpPr>
          <p:nvPr/>
        </p:nvSpPr>
        <p:spPr>
          <a:xfrm>
            <a:off x="4552253" y="1518145"/>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1</a:t>
            </a:r>
          </a:p>
        </p:txBody>
      </p:sp>
      <p:sp>
        <p:nvSpPr>
          <p:cNvPr id="10" name="Rektangel: afrundede hjørner 9">
            <a:extLst>
              <a:ext uri="{FF2B5EF4-FFF2-40B4-BE49-F238E27FC236}">
                <a16:creationId xmlns:a16="http://schemas.microsoft.com/office/drawing/2014/main" id="{A26FE462-8E6B-C4E9-EBC7-E1E4947089B3}"/>
              </a:ext>
            </a:extLst>
          </p:cNvPr>
          <p:cNvSpPr/>
          <p:nvPr/>
        </p:nvSpPr>
        <p:spPr>
          <a:xfrm>
            <a:off x="4452211" y="2468782"/>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Titel 1">
            <a:extLst>
              <a:ext uri="{FF2B5EF4-FFF2-40B4-BE49-F238E27FC236}">
                <a16:creationId xmlns:a16="http://schemas.microsoft.com/office/drawing/2014/main" id="{86AD2261-E8B7-15FD-88E6-2A3FC4364F40}"/>
              </a:ext>
            </a:extLst>
          </p:cNvPr>
          <p:cNvSpPr txBox="1">
            <a:spLocks/>
          </p:cNvSpPr>
          <p:nvPr/>
        </p:nvSpPr>
        <p:spPr>
          <a:xfrm>
            <a:off x="4558603" y="2483345"/>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2</a:t>
            </a:r>
          </a:p>
        </p:txBody>
      </p:sp>
      <p:sp>
        <p:nvSpPr>
          <p:cNvPr id="19" name="Rektangel: afrundede hjørner 18">
            <a:extLst>
              <a:ext uri="{FF2B5EF4-FFF2-40B4-BE49-F238E27FC236}">
                <a16:creationId xmlns:a16="http://schemas.microsoft.com/office/drawing/2014/main" id="{A1BBDA89-E64A-B941-426F-A53F948EEEBF}"/>
              </a:ext>
            </a:extLst>
          </p:cNvPr>
          <p:cNvSpPr/>
          <p:nvPr/>
        </p:nvSpPr>
        <p:spPr>
          <a:xfrm>
            <a:off x="4439511" y="3454081"/>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2" name="Titel 1">
            <a:extLst>
              <a:ext uri="{FF2B5EF4-FFF2-40B4-BE49-F238E27FC236}">
                <a16:creationId xmlns:a16="http://schemas.microsoft.com/office/drawing/2014/main" id="{AB27B04E-F813-DDA1-60DB-37AF4FFD9255}"/>
              </a:ext>
            </a:extLst>
          </p:cNvPr>
          <p:cNvSpPr txBox="1">
            <a:spLocks/>
          </p:cNvSpPr>
          <p:nvPr/>
        </p:nvSpPr>
        <p:spPr>
          <a:xfrm>
            <a:off x="4545903" y="3468644"/>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3</a:t>
            </a:r>
          </a:p>
        </p:txBody>
      </p:sp>
      <p:sp>
        <p:nvSpPr>
          <p:cNvPr id="23" name="Rektangel: afrundede hjørner 22">
            <a:extLst>
              <a:ext uri="{FF2B5EF4-FFF2-40B4-BE49-F238E27FC236}">
                <a16:creationId xmlns:a16="http://schemas.microsoft.com/office/drawing/2014/main" id="{2FC11982-28F1-D7F3-62D2-08B28C1E17F1}"/>
              </a:ext>
            </a:extLst>
          </p:cNvPr>
          <p:cNvSpPr/>
          <p:nvPr/>
        </p:nvSpPr>
        <p:spPr>
          <a:xfrm>
            <a:off x="4445861" y="4419281"/>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0" name="Titel 1">
            <a:extLst>
              <a:ext uri="{FF2B5EF4-FFF2-40B4-BE49-F238E27FC236}">
                <a16:creationId xmlns:a16="http://schemas.microsoft.com/office/drawing/2014/main" id="{2BE3A1F5-7E1E-0AC2-D2E7-8FE9CA703E43}"/>
              </a:ext>
            </a:extLst>
          </p:cNvPr>
          <p:cNvSpPr txBox="1">
            <a:spLocks/>
          </p:cNvSpPr>
          <p:nvPr/>
        </p:nvSpPr>
        <p:spPr>
          <a:xfrm>
            <a:off x="4552253" y="4433844"/>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4</a:t>
            </a:r>
          </a:p>
        </p:txBody>
      </p:sp>
      <p:cxnSp>
        <p:nvCxnSpPr>
          <p:cNvPr id="32" name="Lige pilforbindelse 31">
            <a:extLst>
              <a:ext uri="{FF2B5EF4-FFF2-40B4-BE49-F238E27FC236}">
                <a16:creationId xmlns:a16="http://schemas.microsoft.com/office/drawing/2014/main" id="{6AE56AB7-18CA-AAA4-5C10-8EBD4572E081}"/>
              </a:ext>
            </a:extLst>
          </p:cNvPr>
          <p:cNvCxnSpPr/>
          <p:nvPr/>
        </p:nvCxnSpPr>
        <p:spPr>
          <a:xfrm flipV="1">
            <a:off x="3136900" y="2439369"/>
            <a:ext cx="603250" cy="989631"/>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pic>
        <p:nvPicPr>
          <p:cNvPr id="7" name="Billede 6" descr="Et billede, der indeholder symbol, plaster&#10;&#10;Indhold genereret af kunstig intelligens kan være forkert.">
            <a:extLst>
              <a:ext uri="{FF2B5EF4-FFF2-40B4-BE49-F238E27FC236}">
                <a16:creationId xmlns:a16="http://schemas.microsoft.com/office/drawing/2014/main" id="{1340DF93-450A-45F6-6034-7E9C33643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861161" y="1537180"/>
            <a:ext cx="520589" cy="1041178"/>
          </a:xfrm>
          <a:prstGeom prst="rect">
            <a:avLst/>
          </a:prstGeom>
        </p:spPr>
      </p:pic>
      <p:pic>
        <p:nvPicPr>
          <p:cNvPr id="11" name="Billede 10" descr="Et billede, der indeholder grøn, skærmbillede, design, kunst&#10;&#10;Indhold genereret af kunstig intelligens kan være forkert.">
            <a:extLst>
              <a:ext uri="{FF2B5EF4-FFF2-40B4-BE49-F238E27FC236}">
                <a16:creationId xmlns:a16="http://schemas.microsoft.com/office/drawing/2014/main" id="{6DB3C198-9652-C9D7-6E6C-69B728AF17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7682" y="1973640"/>
            <a:ext cx="608036" cy="1216071"/>
          </a:xfrm>
          <a:prstGeom prst="rect">
            <a:avLst/>
          </a:prstGeom>
        </p:spPr>
      </p:pic>
      <p:pic>
        <p:nvPicPr>
          <p:cNvPr id="15" name="Billede 14" descr="Et billede, der indeholder symbol, plaster&#10;&#10;Indhold genereret af kunstig intelligens kan være forkert.">
            <a:extLst>
              <a:ext uri="{FF2B5EF4-FFF2-40B4-BE49-F238E27FC236}">
                <a16:creationId xmlns:a16="http://schemas.microsoft.com/office/drawing/2014/main" id="{A8554447-F6D0-8E4F-D0BB-ED4D18BE94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915905" y="3495799"/>
            <a:ext cx="520589" cy="1041178"/>
          </a:xfrm>
          <a:prstGeom prst="rect">
            <a:avLst/>
          </a:prstGeom>
        </p:spPr>
      </p:pic>
      <p:pic>
        <p:nvPicPr>
          <p:cNvPr id="20" name="Billede 19" descr="Et billede, der indeholder grøn, skærmbillede, design, kunst&#10;&#10;Indhold genereret af kunstig intelligens kan være forkert.">
            <a:extLst>
              <a:ext uri="{FF2B5EF4-FFF2-40B4-BE49-F238E27FC236}">
                <a16:creationId xmlns:a16="http://schemas.microsoft.com/office/drawing/2014/main" id="{AC96480E-FDCD-9EEE-1904-B63FB2F46C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9932" y="3936071"/>
            <a:ext cx="608036" cy="1216071"/>
          </a:xfrm>
          <a:prstGeom prst="rect">
            <a:avLst/>
          </a:prstGeom>
        </p:spPr>
      </p:pic>
    </p:spTree>
    <p:extLst>
      <p:ext uri="{BB962C8B-B14F-4D97-AF65-F5344CB8AC3E}">
        <p14:creationId xmlns:p14="http://schemas.microsoft.com/office/powerpoint/2010/main" val="33168863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
            <a:extLst>
              <a:ext uri="{FF2B5EF4-FFF2-40B4-BE49-F238E27FC236}">
                <a16:creationId xmlns:a16="http://schemas.microsoft.com/office/drawing/2014/main" id="{998A7721-62B1-D4AB-0CA5-9D52988636E4}"/>
              </a:ext>
            </a:extLst>
          </p:cNvPr>
          <p:cNvSpPr txBox="1">
            <a:spLocks/>
          </p:cNvSpPr>
          <p:nvPr/>
        </p:nvSpPr>
        <p:spPr>
          <a:xfrm>
            <a:off x="264836" y="165047"/>
            <a:ext cx="11662327" cy="9991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2. Prioritet - skaffe pensum</a:t>
            </a:r>
          </a:p>
        </p:txBody>
      </p:sp>
      <p:sp>
        <p:nvSpPr>
          <p:cNvPr id="17" name="Rektangel: afrundede hjørner 16">
            <a:extLst>
              <a:ext uri="{FF2B5EF4-FFF2-40B4-BE49-F238E27FC236}">
                <a16:creationId xmlns:a16="http://schemas.microsoft.com/office/drawing/2014/main" id="{65128CA8-64E2-5BF9-BF94-B8B6944B7167}"/>
              </a:ext>
            </a:extLst>
          </p:cNvPr>
          <p:cNvSpPr/>
          <p:nvPr/>
        </p:nvSpPr>
        <p:spPr>
          <a:xfrm>
            <a:off x="347841" y="145913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Titel 1">
            <a:extLst>
              <a:ext uri="{FF2B5EF4-FFF2-40B4-BE49-F238E27FC236}">
                <a16:creationId xmlns:a16="http://schemas.microsoft.com/office/drawing/2014/main" id="{D2400EF5-2411-8853-36F6-B4D1CCF97AED}"/>
              </a:ext>
            </a:extLst>
          </p:cNvPr>
          <p:cNvSpPr txBox="1">
            <a:spLocks/>
          </p:cNvSpPr>
          <p:nvPr/>
        </p:nvSpPr>
        <p:spPr>
          <a:xfrm>
            <a:off x="446326" y="122741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Pensum til materiale</a:t>
            </a:r>
          </a:p>
        </p:txBody>
      </p:sp>
      <p:sp>
        <p:nvSpPr>
          <p:cNvPr id="5" name="Pil: højre 4">
            <a:extLst>
              <a:ext uri="{FF2B5EF4-FFF2-40B4-BE49-F238E27FC236}">
                <a16:creationId xmlns:a16="http://schemas.microsoft.com/office/drawing/2014/main" id="{CFE015F7-D00D-9328-C7DA-CAE026042512}"/>
              </a:ext>
            </a:extLst>
          </p:cNvPr>
          <p:cNvSpPr/>
          <p:nvPr/>
        </p:nvSpPr>
        <p:spPr>
          <a:xfrm>
            <a:off x="3690874" y="1833391"/>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a:extLst>
              <a:ext uri="{FF2B5EF4-FFF2-40B4-BE49-F238E27FC236}">
                <a16:creationId xmlns:a16="http://schemas.microsoft.com/office/drawing/2014/main" id="{E5091163-55D1-6FC2-B68C-ED6A084F91AA}"/>
              </a:ext>
            </a:extLst>
          </p:cNvPr>
          <p:cNvSpPr txBox="1">
            <a:spLocks/>
          </p:cNvSpPr>
          <p:nvPr/>
        </p:nvSpPr>
        <p:spPr>
          <a:xfrm>
            <a:off x="1193248" y="3333749"/>
            <a:ext cx="1943652" cy="6234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Spørg en AI</a:t>
            </a:r>
          </a:p>
        </p:txBody>
      </p:sp>
      <p:sp>
        <p:nvSpPr>
          <p:cNvPr id="8" name="Rektangel: afrundede hjørner 7">
            <a:extLst>
              <a:ext uri="{FF2B5EF4-FFF2-40B4-BE49-F238E27FC236}">
                <a16:creationId xmlns:a16="http://schemas.microsoft.com/office/drawing/2014/main" id="{A063CB1F-15CB-9212-5687-F09A8823E6EB}"/>
              </a:ext>
            </a:extLst>
          </p:cNvPr>
          <p:cNvSpPr/>
          <p:nvPr/>
        </p:nvSpPr>
        <p:spPr>
          <a:xfrm>
            <a:off x="4445861" y="1503582"/>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 name="Titel 1">
            <a:extLst>
              <a:ext uri="{FF2B5EF4-FFF2-40B4-BE49-F238E27FC236}">
                <a16:creationId xmlns:a16="http://schemas.microsoft.com/office/drawing/2014/main" id="{B75A0406-7841-4489-9CAD-7D93C1A8CB48}"/>
              </a:ext>
            </a:extLst>
          </p:cNvPr>
          <p:cNvSpPr txBox="1">
            <a:spLocks/>
          </p:cNvSpPr>
          <p:nvPr/>
        </p:nvSpPr>
        <p:spPr>
          <a:xfrm>
            <a:off x="4552253" y="1518145"/>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1</a:t>
            </a:r>
          </a:p>
        </p:txBody>
      </p:sp>
      <p:sp>
        <p:nvSpPr>
          <p:cNvPr id="10" name="Rektangel: afrundede hjørner 9">
            <a:extLst>
              <a:ext uri="{FF2B5EF4-FFF2-40B4-BE49-F238E27FC236}">
                <a16:creationId xmlns:a16="http://schemas.microsoft.com/office/drawing/2014/main" id="{A26FE462-8E6B-C4E9-EBC7-E1E4947089B3}"/>
              </a:ext>
            </a:extLst>
          </p:cNvPr>
          <p:cNvSpPr/>
          <p:nvPr/>
        </p:nvSpPr>
        <p:spPr>
          <a:xfrm>
            <a:off x="4452211" y="2468782"/>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Titel 1">
            <a:extLst>
              <a:ext uri="{FF2B5EF4-FFF2-40B4-BE49-F238E27FC236}">
                <a16:creationId xmlns:a16="http://schemas.microsoft.com/office/drawing/2014/main" id="{86AD2261-E8B7-15FD-88E6-2A3FC4364F40}"/>
              </a:ext>
            </a:extLst>
          </p:cNvPr>
          <p:cNvSpPr txBox="1">
            <a:spLocks/>
          </p:cNvSpPr>
          <p:nvPr/>
        </p:nvSpPr>
        <p:spPr>
          <a:xfrm>
            <a:off x="4558603" y="2483345"/>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2</a:t>
            </a:r>
          </a:p>
        </p:txBody>
      </p:sp>
      <p:sp>
        <p:nvSpPr>
          <p:cNvPr id="19" name="Rektangel: afrundede hjørner 18">
            <a:extLst>
              <a:ext uri="{FF2B5EF4-FFF2-40B4-BE49-F238E27FC236}">
                <a16:creationId xmlns:a16="http://schemas.microsoft.com/office/drawing/2014/main" id="{A1BBDA89-E64A-B941-426F-A53F948EEEBF}"/>
              </a:ext>
            </a:extLst>
          </p:cNvPr>
          <p:cNvSpPr/>
          <p:nvPr/>
        </p:nvSpPr>
        <p:spPr>
          <a:xfrm>
            <a:off x="4439511" y="3454081"/>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2" name="Titel 1">
            <a:extLst>
              <a:ext uri="{FF2B5EF4-FFF2-40B4-BE49-F238E27FC236}">
                <a16:creationId xmlns:a16="http://schemas.microsoft.com/office/drawing/2014/main" id="{AB27B04E-F813-DDA1-60DB-37AF4FFD9255}"/>
              </a:ext>
            </a:extLst>
          </p:cNvPr>
          <p:cNvSpPr txBox="1">
            <a:spLocks/>
          </p:cNvSpPr>
          <p:nvPr/>
        </p:nvSpPr>
        <p:spPr>
          <a:xfrm>
            <a:off x="4545903" y="3468644"/>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3</a:t>
            </a:r>
          </a:p>
        </p:txBody>
      </p:sp>
      <p:sp>
        <p:nvSpPr>
          <p:cNvPr id="23" name="Rektangel: afrundede hjørner 22">
            <a:extLst>
              <a:ext uri="{FF2B5EF4-FFF2-40B4-BE49-F238E27FC236}">
                <a16:creationId xmlns:a16="http://schemas.microsoft.com/office/drawing/2014/main" id="{2FC11982-28F1-D7F3-62D2-08B28C1E17F1}"/>
              </a:ext>
            </a:extLst>
          </p:cNvPr>
          <p:cNvSpPr/>
          <p:nvPr/>
        </p:nvSpPr>
        <p:spPr>
          <a:xfrm>
            <a:off x="4445861" y="4419281"/>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0" name="Titel 1">
            <a:extLst>
              <a:ext uri="{FF2B5EF4-FFF2-40B4-BE49-F238E27FC236}">
                <a16:creationId xmlns:a16="http://schemas.microsoft.com/office/drawing/2014/main" id="{2BE3A1F5-7E1E-0AC2-D2E7-8FE9CA703E43}"/>
              </a:ext>
            </a:extLst>
          </p:cNvPr>
          <p:cNvSpPr txBox="1">
            <a:spLocks/>
          </p:cNvSpPr>
          <p:nvPr/>
        </p:nvSpPr>
        <p:spPr>
          <a:xfrm>
            <a:off x="4552253" y="4433844"/>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4</a:t>
            </a:r>
          </a:p>
        </p:txBody>
      </p:sp>
      <p:cxnSp>
        <p:nvCxnSpPr>
          <p:cNvPr id="32" name="Lige pilforbindelse 31">
            <a:extLst>
              <a:ext uri="{FF2B5EF4-FFF2-40B4-BE49-F238E27FC236}">
                <a16:creationId xmlns:a16="http://schemas.microsoft.com/office/drawing/2014/main" id="{6AE56AB7-18CA-AAA4-5C10-8EBD4572E081}"/>
              </a:ext>
            </a:extLst>
          </p:cNvPr>
          <p:cNvCxnSpPr/>
          <p:nvPr/>
        </p:nvCxnSpPr>
        <p:spPr>
          <a:xfrm flipV="1">
            <a:off x="3136900" y="2439369"/>
            <a:ext cx="603250" cy="989631"/>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pic>
        <p:nvPicPr>
          <p:cNvPr id="3" name="Billede 2" descr="Et billede, der indeholder grøn, skærmbillede, design, kunst&#10;&#10;Indhold genereret af kunstig intelligens kan være forkert.">
            <a:extLst>
              <a:ext uri="{FF2B5EF4-FFF2-40B4-BE49-F238E27FC236}">
                <a16:creationId xmlns:a16="http://schemas.microsoft.com/office/drawing/2014/main" id="{0FF66FFA-E6A9-1301-0631-276FDFF59E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5188" y="1030059"/>
            <a:ext cx="608036" cy="1216071"/>
          </a:xfrm>
          <a:prstGeom prst="rect">
            <a:avLst/>
          </a:prstGeom>
        </p:spPr>
      </p:pic>
      <p:pic>
        <p:nvPicPr>
          <p:cNvPr id="12" name="Billede 11" descr="Et billede, der indeholder symbol, plaster&#10;&#10;Indhold genereret af kunstig intelligens kan være forkert.">
            <a:extLst>
              <a:ext uri="{FF2B5EF4-FFF2-40B4-BE49-F238E27FC236}">
                <a16:creationId xmlns:a16="http://schemas.microsoft.com/office/drawing/2014/main" id="{15042E9E-47CC-ED31-AE85-22C9032FD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943655" y="2480761"/>
            <a:ext cx="520589" cy="1041178"/>
          </a:xfrm>
          <a:prstGeom prst="rect">
            <a:avLst/>
          </a:prstGeom>
        </p:spPr>
      </p:pic>
      <p:pic>
        <p:nvPicPr>
          <p:cNvPr id="15" name="Billede 14" descr="Et billede, der indeholder symbol, plaster&#10;&#10;Indhold genereret af kunstig intelligens kan være forkert.">
            <a:extLst>
              <a:ext uri="{FF2B5EF4-FFF2-40B4-BE49-F238E27FC236}">
                <a16:creationId xmlns:a16="http://schemas.microsoft.com/office/drawing/2014/main" id="{A8554447-F6D0-8E4F-D0BB-ED4D18BE94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915905" y="3495799"/>
            <a:ext cx="520589" cy="1041178"/>
          </a:xfrm>
          <a:prstGeom prst="rect">
            <a:avLst/>
          </a:prstGeom>
        </p:spPr>
      </p:pic>
      <p:pic>
        <p:nvPicPr>
          <p:cNvPr id="21" name="Billede 20" descr="Et billede, der indeholder symbol, plaster&#10;&#10;Indhold genereret af kunstig intelligens kan være forkert.">
            <a:extLst>
              <a:ext uri="{FF2B5EF4-FFF2-40B4-BE49-F238E27FC236}">
                <a16:creationId xmlns:a16="http://schemas.microsoft.com/office/drawing/2014/main" id="{47659934-6C84-08D5-A769-FCA5D765A2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915905" y="4443192"/>
            <a:ext cx="520589" cy="1041178"/>
          </a:xfrm>
          <a:prstGeom prst="rect">
            <a:avLst/>
          </a:prstGeom>
        </p:spPr>
      </p:pic>
    </p:spTree>
    <p:extLst>
      <p:ext uri="{BB962C8B-B14F-4D97-AF65-F5344CB8AC3E}">
        <p14:creationId xmlns:p14="http://schemas.microsoft.com/office/powerpoint/2010/main" val="512635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
            <a:extLst>
              <a:ext uri="{FF2B5EF4-FFF2-40B4-BE49-F238E27FC236}">
                <a16:creationId xmlns:a16="http://schemas.microsoft.com/office/drawing/2014/main" id="{998A7721-62B1-D4AB-0CA5-9D52988636E4}"/>
              </a:ext>
            </a:extLst>
          </p:cNvPr>
          <p:cNvSpPr txBox="1">
            <a:spLocks/>
          </p:cNvSpPr>
          <p:nvPr/>
        </p:nvSpPr>
        <p:spPr>
          <a:xfrm>
            <a:off x="264836" y="165047"/>
            <a:ext cx="11662327" cy="9991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2. Prioritet - skaffe pensum</a:t>
            </a:r>
          </a:p>
        </p:txBody>
      </p:sp>
      <p:sp>
        <p:nvSpPr>
          <p:cNvPr id="17" name="Rektangel: afrundede hjørner 16">
            <a:extLst>
              <a:ext uri="{FF2B5EF4-FFF2-40B4-BE49-F238E27FC236}">
                <a16:creationId xmlns:a16="http://schemas.microsoft.com/office/drawing/2014/main" id="{65128CA8-64E2-5BF9-BF94-B8B6944B7167}"/>
              </a:ext>
            </a:extLst>
          </p:cNvPr>
          <p:cNvSpPr/>
          <p:nvPr/>
        </p:nvSpPr>
        <p:spPr>
          <a:xfrm>
            <a:off x="347841" y="145913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Titel 1">
            <a:extLst>
              <a:ext uri="{FF2B5EF4-FFF2-40B4-BE49-F238E27FC236}">
                <a16:creationId xmlns:a16="http://schemas.microsoft.com/office/drawing/2014/main" id="{D2400EF5-2411-8853-36F6-B4D1CCF97AED}"/>
              </a:ext>
            </a:extLst>
          </p:cNvPr>
          <p:cNvSpPr txBox="1">
            <a:spLocks/>
          </p:cNvSpPr>
          <p:nvPr/>
        </p:nvSpPr>
        <p:spPr>
          <a:xfrm>
            <a:off x="446326" y="122741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Pensum til materiale</a:t>
            </a:r>
          </a:p>
        </p:txBody>
      </p:sp>
      <p:sp>
        <p:nvSpPr>
          <p:cNvPr id="5" name="Pil: højre 4">
            <a:extLst>
              <a:ext uri="{FF2B5EF4-FFF2-40B4-BE49-F238E27FC236}">
                <a16:creationId xmlns:a16="http://schemas.microsoft.com/office/drawing/2014/main" id="{CFE015F7-D00D-9328-C7DA-CAE026042512}"/>
              </a:ext>
            </a:extLst>
          </p:cNvPr>
          <p:cNvSpPr/>
          <p:nvPr/>
        </p:nvSpPr>
        <p:spPr>
          <a:xfrm>
            <a:off x="3690874" y="1833391"/>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a:extLst>
              <a:ext uri="{FF2B5EF4-FFF2-40B4-BE49-F238E27FC236}">
                <a16:creationId xmlns:a16="http://schemas.microsoft.com/office/drawing/2014/main" id="{E5091163-55D1-6FC2-B68C-ED6A084F91AA}"/>
              </a:ext>
            </a:extLst>
          </p:cNvPr>
          <p:cNvSpPr txBox="1">
            <a:spLocks/>
          </p:cNvSpPr>
          <p:nvPr/>
        </p:nvSpPr>
        <p:spPr>
          <a:xfrm>
            <a:off x="1193248" y="3333749"/>
            <a:ext cx="1943652" cy="6234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Spørg en AI</a:t>
            </a:r>
          </a:p>
        </p:txBody>
      </p:sp>
      <p:sp>
        <p:nvSpPr>
          <p:cNvPr id="8" name="Rektangel: afrundede hjørner 7">
            <a:extLst>
              <a:ext uri="{FF2B5EF4-FFF2-40B4-BE49-F238E27FC236}">
                <a16:creationId xmlns:a16="http://schemas.microsoft.com/office/drawing/2014/main" id="{A063CB1F-15CB-9212-5687-F09A8823E6EB}"/>
              </a:ext>
            </a:extLst>
          </p:cNvPr>
          <p:cNvSpPr/>
          <p:nvPr/>
        </p:nvSpPr>
        <p:spPr>
          <a:xfrm>
            <a:off x="4445861" y="1503582"/>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 name="Titel 1">
            <a:extLst>
              <a:ext uri="{FF2B5EF4-FFF2-40B4-BE49-F238E27FC236}">
                <a16:creationId xmlns:a16="http://schemas.microsoft.com/office/drawing/2014/main" id="{B75A0406-7841-4489-9CAD-7D93C1A8CB48}"/>
              </a:ext>
            </a:extLst>
          </p:cNvPr>
          <p:cNvSpPr txBox="1">
            <a:spLocks/>
          </p:cNvSpPr>
          <p:nvPr/>
        </p:nvSpPr>
        <p:spPr>
          <a:xfrm>
            <a:off x="4552253" y="1518145"/>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1</a:t>
            </a:r>
          </a:p>
        </p:txBody>
      </p:sp>
      <p:sp>
        <p:nvSpPr>
          <p:cNvPr id="10" name="Rektangel: afrundede hjørner 9">
            <a:extLst>
              <a:ext uri="{FF2B5EF4-FFF2-40B4-BE49-F238E27FC236}">
                <a16:creationId xmlns:a16="http://schemas.microsoft.com/office/drawing/2014/main" id="{A26FE462-8E6B-C4E9-EBC7-E1E4947089B3}"/>
              </a:ext>
            </a:extLst>
          </p:cNvPr>
          <p:cNvSpPr/>
          <p:nvPr/>
        </p:nvSpPr>
        <p:spPr>
          <a:xfrm>
            <a:off x="4452211" y="2468782"/>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Titel 1">
            <a:extLst>
              <a:ext uri="{FF2B5EF4-FFF2-40B4-BE49-F238E27FC236}">
                <a16:creationId xmlns:a16="http://schemas.microsoft.com/office/drawing/2014/main" id="{86AD2261-E8B7-15FD-88E6-2A3FC4364F40}"/>
              </a:ext>
            </a:extLst>
          </p:cNvPr>
          <p:cNvSpPr txBox="1">
            <a:spLocks/>
          </p:cNvSpPr>
          <p:nvPr/>
        </p:nvSpPr>
        <p:spPr>
          <a:xfrm>
            <a:off x="4558603" y="2483345"/>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2</a:t>
            </a:r>
          </a:p>
        </p:txBody>
      </p:sp>
      <p:sp>
        <p:nvSpPr>
          <p:cNvPr id="19" name="Rektangel: afrundede hjørner 18">
            <a:extLst>
              <a:ext uri="{FF2B5EF4-FFF2-40B4-BE49-F238E27FC236}">
                <a16:creationId xmlns:a16="http://schemas.microsoft.com/office/drawing/2014/main" id="{A1BBDA89-E64A-B941-426F-A53F948EEEBF}"/>
              </a:ext>
            </a:extLst>
          </p:cNvPr>
          <p:cNvSpPr/>
          <p:nvPr/>
        </p:nvSpPr>
        <p:spPr>
          <a:xfrm>
            <a:off x="4439511" y="3454081"/>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2" name="Titel 1">
            <a:extLst>
              <a:ext uri="{FF2B5EF4-FFF2-40B4-BE49-F238E27FC236}">
                <a16:creationId xmlns:a16="http://schemas.microsoft.com/office/drawing/2014/main" id="{AB27B04E-F813-DDA1-60DB-37AF4FFD9255}"/>
              </a:ext>
            </a:extLst>
          </p:cNvPr>
          <p:cNvSpPr txBox="1">
            <a:spLocks/>
          </p:cNvSpPr>
          <p:nvPr/>
        </p:nvSpPr>
        <p:spPr>
          <a:xfrm>
            <a:off x="4545903" y="3468644"/>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3</a:t>
            </a:r>
          </a:p>
        </p:txBody>
      </p:sp>
      <p:sp>
        <p:nvSpPr>
          <p:cNvPr id="23" name="Rektangel: afrundede hjørner 22">
            <a:extLst>
              <a:ext uri="{FF2B5EF4-FFF2-40B4-BE49-F238E27FC236}">
                <a16:creationId xmlns:a16="http://schemas.microsoft.com/office/drawing/2014/main" id="{2FC11982-28F1-D7F3-62D2-08B28C1E17F1}"/>
              </a:ext>
            </a:extLst>
          </p:cNvPr>
          <p:cNvSpPr/>
          <p:nvPr/>
        </p:nvSpPr>
        <p:spPr>
          <a:xfrm>
            <a:off x="4445861" y="4419281"/>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0" name="Titel 1">
            <a:extLst>
              <a:ext uri="{FF2B5EF4-FFF2-40B4-BE49-F238E27FC236}">
                <a16:creationId xmlns:a16="http://schemas.microsoft.com/office/drawing/2014/main" id="{2BE3A1F5-7E1E-0AC2-D2E7-8FE9CA703E43}"/>
              </a:ext>
            </a:extLst>
          </p:cNvPr>
          <p:cNvSpPr txBox="1">
            <a:spLocks/>
          </p:cNvSpPr>
          <p:nvPr/>
        </p:nvSpPr>
        <p:spPr>
          <a:xfrm>
            <a:off x="4552253" y="4433844"/>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4</a:t>
            </a:r>
          </a:p>
        </p:txBody>
      </p:sp>
      <p:cxnSp>
        <p:nvCxnSpPr>
          <p:cNvPr id="32" name="Lige pilforbindelse 31">
            <a:extLst>
              <a:ext uri="{FF2B5EF4-FFF2-40B4-BE49-F238E27FC236}">
                <a16:creationId xmlns:a16="http://schemas.microsoft.com/office/drawing/2014/main" id="{6AE56AB7-18CA-AAA4-5C10-8EBD4572E081}"/>
              </a:ext>
            </a:extLst>
          </p:cNvPr>
          <p:cNvCxnSpPr/>
          <p:nvPr/>
        </p:nvCxnSpPr>
        <p:spPr>
          <a:xfrm flipV="1">
            <a:off x="3136900" y="2439369"/>
            <a:ext cx="603250" cy="989631"/>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pic>
        <p:nvPicPr>
          <p:cNvPr id="3" name="Billede 2" descr="Et billede, der indeholder grøn, skærmbillede, design, kunst&#10;&#10;Indhold genereret af kunstig intelligens kan være forkert.">
            <a:extLst>
              <a:ext uri="{FF2B5EF4-FFF2-40B4-BE49-F238E27FC236}">
                <a16:creationId xmlns:a16="http://schemas.microsoft.com/office/drawing/2014/main" id="{0FF66FFA-E6A9-1301-0631-276FDFF59E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5188" y="1030059"/>
            <a:ext cx="608036" cy="1216071"/>
          </a:xfrm>
          <a:prstGeom prst="rect">
            <a:avLst/>
          </a:prstGeom>
        </p:spPr>
      </p:pic>
      <p:pic>
        <p:nvPicPr>
          <p:cNvPr id="12" name="Billede 11" descr="Et billede, der indeholder symbol, plaster&#10;&#10;Indhold genereret af kunstig intelligens kan være forkert.">
            <a:extLst>
              <a:ext uri="{FF2B5EF4-FFF2-40B4-BE49-F238E27FC236}">
                <a16:creationId xmlns:a16="http://schemas.microsoft.com/office/drawing/2014/main" id="{15042E9E-47CC-ED31-AE85-22C9032FD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943655" y="2480761"/>
            <a:ext cx="520589" cy="1041178"/>
          </a:xfrm>
          <a:prstGeom prst="rect">
            <a:avLst/>
          </a:prstGeom>
        </p:spPr>
      </p:pic>
      <p:pic>
        <p:nvPicPr>
          <p:cNvPr id="14" name="Billede 13" descr="Et billede, der indeholder grøn, skærmbillede, design, kunst&#10;&#10;Indhold genereret af kunstig intelligens kan være forkert.">
            <a:extLst>
              <a:ext uri="{FF2B5EF4-FFF2-40B4-BE49-F238E27FC236}">
                <a16:creationId xmlns:a16="http://schemas.microsoft.com/office/drawing/2014/main" id="{4F28ACB3-3997-B2C6-EB56-00A7AC1B1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9932" y="2988678"/>
            <a:ext cx="608036" cy="1216071"/>
          </a:xfrm>
          <a:prstGeom prst="rect">
            <a:avLst/>
          </a:prstGeom>
        </p:spPr>
      </p:pic>
      <p:pic>
        <p:nvPicPr>
          <p:cNvPr id="21" name="Billede 20" descr="Et billede, der indeholder symbol, plaster&#10;&#10;Indhold genereret af kunstig intelligens kan være forkert.">
            <a:extLst>
              <a:ext uri="{FF2B5EF4-FFF2-40B4-BE49-F238E27FC236}">
                <a16:creationId xmlns:a16="http://schemas.microsoft.com/office/drawing/2014/main" id="{47659934-6C84-08D5-A769-FCA5D765A2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915905" y="4443192"/>
            <a:ext cx="520589" cy="1041178"/>
          </a:xfrm>
          <a:prstGeom prst="rect">
            <a:avLst/>
          </a:prstGeom>
        </p:spPr>
      </p:pic>
    </p:spTree>
    <p:extLst>
      <p:ext uri="{BB962C8B-B14F-4D97-AF65-F5344CB8AC3E}">
        <p14:creationId xmlns:p14="http://schemas.microsoft.com/office/powerpoint/2010/main" val="42842373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
            <a:extLst>
              <a:ext uri="{FF2B5EF4-FFF2-40B4-BE49-F238E27FC236}">
                <a16:creationId xmlns:a16="http://schemas.microsoft.com/office/drawing/2014/main" id="{998A7721-62B1-D4AB-0CA5-9D52988636E4}"/>
              </a:ext>
            </a:extLst>
          </p:cNvPr>
          <p:cNvSpPr txBox="1">
            <a:spLocks/>
          </p:cNvSpPr>
          <p:nvPr/>
        </p:nvSpPr>
        <p:spPr>
          <a:xfrm>
            <a:off x="264836" y="165047"/>
            <a:ext cx="11662327" cy="9991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2. Prioritet - skaffe pensum</a:t>
            </a:r>
          </a:p>
        </p:txBody>
      </p:sp>
      <p:sp>
        <p:nvSpPr>
          <p:cNvPr id="17" name="Rektangel: afrundede hjørner 16">
            <a:extLst>
              <a:ext uri="{FF2B5EF4-FFF2-40B4-BE49-F238E27FC236}">
                <a16:creationId xmlns:a16="http://schemas.microsoft.com/office/drawing/2014/main" id="{65128CA8-64E2-5BF9-BF94-B8B6944B7167}"/>
              </a:ext>
            </a:extLst>
          </p:cNvPr>
          <p:cNvSpPr/>
          <p:nvPr/>
        </p:nvSpPr>
        <p:spPr>
          <a:xfrm>
            <a:off x="347841" y="145913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Titel 1">
            <a:extLst>
              <a:ext uri="{FF2B5EF4-FFF2-40B4-BE49-F238E27FC236}">
                <a16:creationId xmlns:a16="http://schemas.microsoft.com/office/drawing/2014/main" id="{D2400EF5-2411-8853-36F6-B4D1CCF97AED}"/>
              </a:ext>
            </a:extLst>
          </p:cNvPr>
          <p:cNvSpPr txBox="1">
            <a:spLocks/>
          </p:cNvSpPr>
          <p:nvPr/>
        </p:nvSpPr>
        <p:spPr>
          <a:xfrm>
            <a:off x="446326" y="122741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Pensum til materiale</a:t>
            </a:r>
          </a:p>
        </p:txBody>
      </p:sp>
      <p:sp>
        <p:nvSpPr>
          <p:cNvPr id="5" name="Pil: højre 4">
            <a:extLst>
              <a:ext uri="{FF2B5EF4-FFF2-40B4-BE49-F238E27FC236}">
                <a16:creationId xmlns:a16="http://schemas.microsoft.com/office/drawing/2014/main" id="{CFE015F7-D00D-9328-C7DA-CAE026042512}"/>
              </a:ext>
            </a:extLst>
          </p:cNvPr>
          <p:cNvSpPr/>
          <p:nvPr/>
        </p:nvSpPr>
        <p:spPr>
          <a:xfrm>
            <a:off x="3690874" y="1833391"/>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a:extLst>
              <a:ext uri="{FF2B5EF4-FFF2-40B4-BE49-F238E27FC236}">
                <a16:creationId xmlns:a16="http://schemas.microsoft.com/office/drawing/2014/main" id="{E5091163-55D1-6FC2-B68C-ED6A084F91AA}"/>
              </a:ext>
            </a:extLst>
          </p:cNvPr>
          <p:cNvSpPr txBox="1">
            <a:spLocks/>
          </p:cNvSpPr>
          <p:nvPr/>
        </p:nvSpPr>
        <p:spPr>
          <a:xfrm>
            <a:off x="1193248" y="3333749"/>
            <a:ext cx="1943652" cy="6234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Spørg en AI</a:t>
            </a:r>
          </a:p>
        </p:txBody>
      </p:sp>
      <p:sp>
        <p:nvSpPr>
          <p:cNvPr id="8" name="Rektangel: afrundede hjørner 7">
            <a:extLst>
              <a:ext uri="{FF2B5EF4-FFF2-40B4-BE49-F238E27FC236}">
                <a16:creationId xmlns:a16="http://schemas.microsoft.com/office/drawing/2014/main" id="{A063CB1F-15CB-9212-5687-F09A8823E6EB}"/>
              </a:ext>
            </a:extLst>
          </p:cNvPr>
          <p:cNvSpPr/>
          <p:nvPr/>
        </p:nvSpPr>
        <p:spPr>
          <a:xfrm>
            <a:off x="4445861" y="1503582"/>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 name="Titel 1">
            <a:extLst>
              <a:ext uri="{FF2B5EF4-FFF2-40B4-BE49-F238E27FC236}">
                <a16:creationId xmlns:a16="http://schemas.microsoft.com/office/drawing/2014/main" id="{B75A0406-7841-4489-9CAD-7D93C1A8CB48}"/>
              </a:ext>
            </a:extLst>
          </p:cNvPr>
          <p:cNvSpPr txBox="1">
            <a:spLocks/>
          </p:cNvSpPr>
          <p:nvPr/>
        </p:nvSpPr>
        <p:spPr>
          <a:xfrm>
            <a:off x="4552253" y="1518145"/>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1</a:t>
            </a:r>
          </a:p>
        </p:txBody>
      </p:sp>
      <p:sp>
        <p:nvSpPr>
          <p:cNvPr id="10" name="Rektangel: afrundede hjørner 9">
            <a:extLst>
              <a:ext uri="{FF2B5EF4-FFF2-40B4-BE49-F238E27FC236}">
                <a16:creationId xmlns:a16="http://schemas.microsoft.com/office/drawing/2014/main" id="{A26FE462-8E6B-C4E9-EBC7-E1E4947089B3}"/>
              </a:ext>
            </a:extLst>
          </p:cNvPr>
          <p:cNvSpPr/>
          <p:nvPr/>
        </p:nvSpPr>
        <p:spPr>
          <a:xfrm>
            <a:off x="4452211" y="2468782"/>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Titel 1">
            <a:extLst>
              <a:ext uri="{FF2B5EF4-FFF2-40B4-BE49-F238E27FC236}">
                <a16:creationId xmlns:a16="http://schemas.microsoft.com/office/drawing/2014/main" id="{86AD2261-E8B7-15FD-88E6-2A3FC4364F40}"/>
              </a:ext>
            </a:extLst>
          </p:cNvPr>
          <p:cNvSpPr txBox="1">
            <a:spLocks/>
          </p:cNvSpPr>
          <p:nvPr/>
        </p:nvSpPr>
        <p:spPr>
          <a:xfrm>
            <a:off x="4558603" y="2483345"/>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2</a:t>
            </a:r>
          </a:p>
        </p:txBody>
      </p:sp>
      <p:sp>
        <p:nvSpPr>
          <p:cNvPr id="19" name="Rektangel: afrundede hjørner 18">
            <a:extLst>
              <a:ext uri="{FF2B5EF4-FFF2-40B4-BE49-F238E27FC236}">
                <a16:creationId xmlns:a16="http://schemas.microsoft.com/office/drawing/2014/main" id="{A1BBDA89-E64A-B941-426F-A53F948EEEBF}"/>
              </a:ext>
            </a:extLst>
          </p:cNvPr>
          <p:cNvSpPr/>
          <p:nvPr/>
        </p:nvSpPr>
        <p:spPr>
          <a:xfrm>
            <a:off x="4439511" y="3454081"/>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2" name="Titel 1">
            <a:extLst>
              <a:ext uri="{FF2B5EF4-FFF2-40B4-BE49-F238E27FC236}">
                <a16:creationId xmlns:a16="http://schemas.microsoft.com/office/drawing/2014/main" id="{AB27B04E-F813-DDA1-60DB-37AF4FFD9255}"/>
              </a:ext>
            </a:extLst>
          </p:cNvPr>
          <p:cNvSpPr txBox="1">
            <a:spLocks/>
          </p:cNvSpPr>
          <p:nvPr/>
        </p:nvSpPr>
        <p:spPr>
          <a:xfrm>
            <a:off x="4545903" y="3468644"/>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3</a:t>
            </a:r>
          </a:p>
        </p:txBody>
      </p:sp>
      <p:sp>
        <p:nvSpPr>
          <p:cNvPr id="23" name="Rektangel: afrundede hjørner 22">
            <a:extLst>
              <a:ext uri="{FF2B5EF4-FFF2-40B4-BE49-F238E27FC236}">
                <a16:creationId xmlns:a16="http://schemas.microsoft.com/office/drawing/2014/main" id="{2FC11982-28F1-D7F3-62D2-08B28C1E17F1}"/>
              </a:ext>
            </a:extLst>
          </p:cNvPr>
          <p:cNvSpPr/>
          <p:nvPr/>
        </p:nvSpPr>
        <p:spPr>
          <a:xfrm>
            <a:off x="4445861" y="4419281"/>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0" name="Titel 1">
            <a:extLst>
              <a:ext uri="{FF2B5EF4-FFF2-40B4-BE49-F238E27FC236}">
                <a16:creationId xmlns:a16="http://schemas.microsoft.com/office/drawing/2014/main" id="{2BE3A1F5-7E1E-0AC2-D2E7-8FE9CA703E43}"/>
              </a:ext>
            </a:extLst>
          </p:cNvPr>
          <p:cNvSpPr txBox="1">
            <a:spLocks/>
          </p:cNvSpPr>
          <p:nvPr/>
        </p:nvSpPr>
        <p:spPr>
          <a:xfrm>
            <a:off x="4552253" y="4433844"/>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4</a:t>
            </a:r>
          </a:p>
        </p:txBody>
      </p:sp>
      <p:cxnSp>
        <p:nvCxnSpPr>
          <p:cNvPr id="32" name="Lige pilforbindelse 31">
            <a:extLst>
              <a:ext uri="{FF2B5EF4-FFF2-40B4-BE49-F238E27FC236}">
                <a16:creationId xmlns:a16="http://schemas.microsoft.com/office/drawing/2014/main" id="{6AE56AB7-18CA-AAA4-5C10-8EBD4572E081}"/>
              </a:ext>
            </a:extLst>
          </p:cNvPr>
          <p:cNvCxnSpPr/>
          <p:nvPr/>
        </p:nvCxnSpPr>
        <p:spPr>
          <a:xfrm flipV="1">
            <a:off x="3136900" y="2439369"/>
            <a:ext cx="603250" cy="989631"/>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pic>
        <p:nvPicPr>
          <p:cNvPr id="3" name="Billede 2" descr="Et billede, der indeholder grøn, skærmbillede, design, kunst&#10;&#10;Indhold genereret af kunstig intelligens kan være forkert.">
            <a:extLst>
              <a:ext uri="{FF2B5EF4-FFF2-40B4-BE49-F238E27FC236}">
                <a16:creationId xmlns:a16="http://schemas.microsoft.com/office/drawing/2014/main" id="{0FF66FFA-E6A9-1301-0631-276FDFF59E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5188" y="1030059"/>
            <a:ext cx="608036" cy="1216071"/>
          </a:xfrm>
          <a:prstGeom prst="rect">
            <a:avLst/>
          </a:prstGeom>
        </p:spPr>
      </p:pic>
      <p:pic>
        <p:nvPicPr>
          <p:cNvPr id="11" name="Billede 10" descr="Et billede, der indeholder grøn, skærmbillede, design, kunst&#10;&#10;Indhold genereret af kunstig intelligens kan være forkert.">
            <a:extLst>
              <a:ext uri="{FF2B5EF4-FFF2-40B4-BE49-F238E27FC236}">
                <a16:creationId xmlns:a16="http://schemas.microsoft.com/office/drawing/2014/main" id="{6DB3C198-9652-C9D7-6E6C-69B728AF17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7682" y="1973640"/>
            <a:ext cx="608036" cy="1216071"/>
          </a:xfrm>
          <a:prstGeom prst="rect">
            <a:avLst/>
          </a:prstGeom>
        </p:spPr>
      </p:pic>
      <p:pic>
        <p:nvPicPr>
          <p:cNvPr id="14" name="Billede 13" descr="Et billede, der indeholder grøn, skærmbillede, design, kunst&#10;&#10;Indhold genereret af kunstig intelligens kan være forkert.">
            <a:extLst>
              <a:ext uri="{FF2B5EF4-FFF2-40B4-BE49-F238E27FC236}">
                <a16:creationId xmlns:a16="http://schemas.microsoft.com/office/drawing/2014/main" id="{4F28ACB3-3997-B2C6-EB56-00A7AC1B1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9932" y="2988678"/>
            <a:ext cx="608036" cy="1216071"/>
          </a:xfrm>
          <a:prstGeom prst="rect">
            <a:avLst/>
          </a:prstGeom>
        </p:spPr>
      </p:pic>
      <p:pic>
        <p:nvPicPr>
          <p:cNvPr id="20" name="Billede 19" descr="Et billede, der indeholder grøn, skærmbillede, design, kunst&#10;&#10;Indhold genereret af kunstig intelligens kan være forkert.">
            <a:extLst>
              <a:ext uri="{FF2B5EF4-FFF2-40B4-BE49-F238E27FC236}">
                <a16:creationId xmlns:a16="http://schemas.microsoft.com/office/drawing/2014/main" id="{AC96480E-FDCD-9EEE-1904-B63FB2F46C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9932" y="3936071"/>
            <a:ext cx="608036" cy="1216071"/>
          </a:xfrm>
          <a:prstGeom prst="rect">
            <a:avLst/>
          </a:prstGeom>
        </p:spPr>
      </p:pic>
    </p:spTree>
    <p:extLst>
      <p:ext uri="{BB962C8B-B14F-4D97-AF65-F5344CB8AC3E}">
        <p14:creationId xmlns:p14="http://schemas.microsoft.com/office/powerpoint/2010/main" val="19006398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C809F-9AE0-8AC7-CED9-D70DC8D1702F}"/>
            </a:ext>
          </a:extLst>
        </p:cNvPr>
        <p:cNvGrpSpPr/>
        <p:nvPr/>
      </p:nvGrpSpPr>
      <p:grpSpPr>
        <a:xfrm>
          <a:off x="0" y="0"/>
          <a:ext cx="0" cy="0"/>
          <a:chOff x="0" y="0"/>
          <a:chExt cx="0" cy="0"/>
        </a:xfrm>
      </p:grpSpPr>
      <p:pic>
        <p:nvPicPr>
          <p:cNvPr id="9" name="Billede 8">
            <a:extLst>
              <a:ext uri="{FF2B5EF4-FFF2-40B4-BE49-F238E27FC236}">
                <a16:creationId xmlns:a16="http://schemas.microsoft.com/office/drawing/2014/main" id="{C5480BE8-6D56-AB80-47EE-30C40D0E8969}"/>
              </a:ext>
            </a:extLst>
          </p:cNvPr>
          <p:cNvPicPr>
            <a:picLocks noChangeAspect="1"/>
          </p:cNvPicPr>
          <p:nvPr/>
        </p:nvPicPr>
        <p:blipFill>
          <a:blip r:embed="rId2"/>
          <a:stretch>
            <a:fillRect/>
          </a:stretch>
        </p:blipFill>
        <p:spPr>
          <a:xfrm>
            <a:off x="1441995" y="391160"/>
            <a:ext cx="9308010" cy="5923279"/>
          </a:xfrm>
          <a:prstGeom prst="rect">
            <a:avLst/>
          </a:prstGeom>
        </p:spPr>
      </p:pic>
    </p:spTree>
    <p:extLst>
      <p:ext uri="{BB962C8B-B14F-4D97-AF65-F5344CB8AC3E}">
        <p14:creationId xmlns:p14="http://schemas.microsoft.com/office/powerpoint/2010/main" val="42807000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
            <a:extLst>
              <a:ext uri="{FF2B5EF4-FFF2-40B4-BE49-F238E27FC236}">
                <a16:creationId xmlns:a16="http://schemas.microsoft.com/office/drawing/2014/main" id="{998A7721-62B1-D4AB-0CA5-9D52988636E4}"/>
              </a:ext>
            </a:extLst>
          </p:cNvPr>
          <p:cNvSpPr txBox="1">
            <a:spLocks/>
          </p:cNvSpPr>
          <p:nvPr/>
        </p:nvSpPr>
        <p:spPr>
          <a:xfrm>
            <a:off x="264836" y="165047"/>
            <a:ext cx="11662327" cy="9991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2. Prioritet - skaffe pensum</a:t>
            </a:r>
          </a:p>
        </p:txBody>
      </p:sp>
      <p:sp>
        <p:nvSpPr>
          <p:cNvPr id="17" name="Rektangel: afrundede hjørner 16">
            <a:extLst>
              <a:ext uri="{FF2B5EF4-FFF2-40B4-BE49-F238E27FC236}">
                <a16:creationId xmlns:a16="http://schemas.microsoft.com/office/drawing/2014/main" id="{65128CA8-64E2-5BF9-BF94-B8B6944B7167}"/>
              </a:ext>
            </a:extLst>
          </p:cNvPr>
          <p:cNvSpPr/>
          <p:nvPr/>
        </p:nvSpPr>
        <p:spPr>
          <a:xfrm>
            <a:off x="347841" y="145913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Titel 1">
            <a:extLst>
              <a:ext uri="{FF2B5EF4-FFF2-40B4-BE49-F238E27FC236}">
                <a16:creationId xmlns:a16="http://schemas.microsoft.com/office/drawing/2014/main" id="{D2400EF5-2411-8853-36F6-B4D1CCF97AED}"/>
              </a:ext>
            </a:extLst>
          </p:cNvPr>
          <p:cNvSpPr txBox="1">
            <a:spLocks/>
          </p:cNvSpPr>
          <p:nvPr/>
        </p:nvSpPr>
        <p:spPr>
          <a:xfrm>
            <a:off x="446326" y="122741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Pensum til materiale</a:t>
            </a:r>
          </a:p>
        </p:txBody>
      </p:sp>
      <p:sp>
        <p:nvSpPr>
          <p:cNvPr id="5" name="Pil: højre 4">
            <a:extLst>
              <a:ext uri="{FF2B5EF4-FFF2-40B4-BE49-F238E27FC236}">
                <a16:creationId xmlns:a16="http://schemas.microsoft.com/office/drawing/2014/main" id="{CFE015F7-D00D-9328-C7DA-CAE026042512}"/>
              </a:ext>
            </a:extLst>
          </p:cNvPr>
          <p:cNvSpPr/>
          <p:nvPr/>
        </p:nvSpPr>
        <p:spPr>
          <a:xfrm>
            <a:off x="3690874" y="1833391"/>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a:extLst>
              <a:ext uri="{FF2B5EF4-FFF2-40B4-BE49-F238E27FC236}">
                <a16:creationId xmlns:a16="http://schemas.microsoft.com/office/drawing/2014/main" id="{E5091163-55D1-6FC2-B68C-ED6A084F91AA}"/>
              </a:ext>
            </a:extLst>
          </p:cNvPr>
          <p:cNvSpPr txBox="1">
            <a:spLocks/>
          </p:cNvSpPr>
          <p:nvPr/>
        </p:nvSpPr>
        <p:spPr>
          <a:xfrm>
            <a:off x="1193248" y="3333749"/>
            <a:ext cx="1943652" cy="6234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Spørg en AI</a:t>
            </a:r>
          </a:p>
        </p:txBody>
      </p:sp>
      <p:sp>
        <p:nvSpPr>
          <p:cNvPr id="8" name="Rektangel: afrundede hjørner 7">
            <a:extLst>
              <a:ext uri="{FF2B5EF4-FFF2-40B4-BE49-F238E27FC236}">
                <a16:creationId xmlns:a16="http://schemas.microsoft.com/office/drawing/2014/main" id="{A063CB1F-15CB-9212-5687-F09A8823E6EB}"/>
              </a:ext>
            </a:extLst>
          </p:cNvPr>
          <p:cNvSpPr/>
          <p:nvPr/>
        </p:nvSpPr>
        <p:spPr>
          <a:xfrm>
            <a:off x="4445861" y="1503582"/>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 name="Titel 1">
            <a:extLst>
              <a:ext uri="{FF2B5EF4-FFF2-40B4-BE49-F238E27FC236}">
                <a16:creationId xmlns:a16="http://schemas.microsoft.com/office/drawing/2014/main" id="{B75A0406-7841-4489-9CAD-7D93C1A8CB48}"/>
              </a:ext>
            </a:extLst>
          </p:cNvPr>
          <p:cNvSpPr txBox="1">
            <a:spLocks/>
          </p:cNvSpPr>
          <p:nvPr/>
        </p:nvSpPr>
        <p:spPr>
          <a:xfrm>
            <a:off x="4552253" y="1518145"/>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1</a:t>
            </a:r>
          </a:p>
        </p:txBody>
      </p:sp>
      <p:sp>
        <p:nvSpPr>
          <p:cNvPr id="10" name="Rektangel: afrundede hjørner 9">
            <a:extLst>
              <a:ext uri="{FF2B5EF4-FFF2-40B4-BE49-F238E27FC236}">
                <a16:creationId xmlns:a16="http://schemas.microsoft.com/office/drawing/2014/main" id="{A26FE462-8E6B-C4E9-EBC7-E1E4947089B3}"/>
              </a:ext>
            </a:extLst>
          </p:cNvPr>
          <p:cNvSpPr/>
          <p:nvPr/>
        </p:nvSpPr>
        <p:spPr>
          <a:xfrm>
            <a:off x="4452211" y="2468782"/>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Titel 1">
            <a:extLst>
              <a:ext uri="{FF2B5EF4-FFF2-40B4-BE49-F238E27FC236}">
                <a16:creationId xmlns:a16="http://schemas.microsoft.com/office/drawing/2014/main" id="{86AD2261-E8B7-15FD-88E6-2A3FC4364F40}"/>
              </a:ext>
            </a:extLst>
          </p:cNvPr>
          <p:cNvSpPr txBox="1">
            <a:spLocks/>
          </p:cNvSpPr>
          <p:nvPr/>
        </p:nvSpPr>
        <p:spPr>
          <a:xfrm>
            <a:off x="4558603" y="2483345"/>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2</a:t>
            </a:r>
          </a:p>
        </p:txBody>
      </p:sp>
      <p:sp>
        <p:nvSpPr>
          <p:cNvPr id="19" name="Rektangel: afrundede hjørner 18">
            <a:extLst>
              <a:ext uri="{FF2B5EF4-FFF2-40B4-BE49-F238E27FC236}">
                <a16:creationId xmlns:a16="http://schemas.microsoft.com/office/drawing/2014/main" id="{A1BBDA89-E64A-B941-426F-A53F948EEEBF}"/>
              </a:ext>
            </a:extLst>
          </p:cNvPr>
          <p:cNvSpPr/>
          <p:nvPr/>
        </p:nvSpPr>
        <p:spPr>
          <a:xfrm>
            <a:off x="4439511" y="3454081"/>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2" name="Titel 1">
            <a:extLst>
              <a:ext uri="{FF2B5EF4-FFF2-40B4-BE49-F238E27FC236}">
                <a16:creationId xmlns:a16="http://schemas.microsoft.com/office/drawing/2014/main" id="{AB27B04E-F813-DDA1-60DB-37AF4FFD9255}"/>
              </a:ext>
            </a:extLst>
          </p:cNvPr>
          <p:cNvSpPr txBox="1">
            <a:spLocks/>
          </p:cNvSpPr>
          <p:nvPr/>
        </p:nvSpPr>
        <p:spPr>
          <a:xfrm>
            <a:off x="4545903" y="3468644"/>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3</a:t>
            </a:r>
          </a:p>
        </p:txBody>
      </p:sp>
      <p:sp>
        <p:nvSpPr>
          <p:cNvPr id="23" name="Rektangel: afrundede hjørner 22">
            <a:extLst>
              <a:ext uri="{FF2B5EF4-FFF2-40B4-BE49-F238E27FC236}">
                <a16:creationId xmlns:a16="http://schemas.microsoft.com/office/drawing/2014/main" id="{2FC11982-28F1-D7F3-62D2-08B28C1E17F1}"/>
              </a:ext>
            </a:extLst>
          </p:cNvPr>
          <p:cNvSpPr/>
          <p:nvPr/>
        </p:nvSpPr>
        <p:spPr>
          <a:xfrm>
            <a:off x="4445861" y="4419281"/>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0" name="Titel 1">
            <a:extLst>
              <a:ext uri="{FF2B5EF4-FFF2-40B4-BE49-F238E27FC236}">
                <a16:creationId xmlns:a16="http://schemas.microsoft.com/office/drawing/2014/main" id="{2BE3A1F5-7E1E-0AC2-D2E7-8FE9CA703E43}"/>
              </a:ext>
            </a:extLst>
          </p:cNvPr>
          <p:cNvSpPr txBox="1">
            <a:spLocks/>
          </p:cNvSpPr>
          <p:nvPr/>
        </p:nvSpPr>
        <p:spPr>
          <a:xfrm>
            <a:off x="4552253" y="4433844"/>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4</a:t>
            </a:r>
          </a:p>
        </p:txBody>
      </p:sp>
      <p:cxnSp>
        <p:nvCxnSpPr>
          <p:cNvPr id="32" name="Lige pilforbindelse 31">
            <a:extLst>
              <a:ext uri="{FF2B5EF4-FFF2-40B4-BE49-F238E27FC236}">
                <a16:creationId xmlns:a16="http://schemas.microsoft.com/office/drawing/2014/main" id="{6AE56AB7-18CA-AAA4-5C10-8EBD4572E081}"/>
              </a:ext>
            </a:extLst>
          </p:cNvPr>
          <p:cNvCxnSpPr/>
          <p:nvPr/>
        </p:nvCxnSpPr>
        <p:spPr>
          <a:xfrm flipV="1">
            <a:off x="3136900" y="2439369"/>
            <a:ext cx="603250" cy="989631"/>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pic>
        <p:nvPicPr>
          <p:cNvPr id="3" name="Billede 2" descr="Et billede, der indeholder grøn, skærmbillede, design, kunst&#10;&#10;Indhold genereret af kunstig intelligens kan være forkert.">
            <a:extLst>
              <a:ext uri="{FF2B5EF4-FFF2-40B4-BE49-F238E27FC236}">
                <a16:creationId xmlns:a16="http://schemas.microsoft.com/office/drawing/2014/main" id="{0FF66FFA-E6A9-1301-0631-276FDFF59E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5188" y="1030059"/>
            <a:ext cx="608036" cy="1216071"/>
          </a:xfrm>
          <a:prstGeom prst="rect">
            <a:avLst/>
          </a:prstGeom>
        </p:spPr>
      </p:pic>
      <p:pic>
        <p:nvPicPr>
          <p:cNvPr id="11" name="Billede 10" descr="Et billede, der indeholder grøn, skærmbillede, design, kunst&#10;&#10;Indhold genereret af kunstig intelligens kan være forkert.">
            <a:extLst>
              <a:ext uri="{FF2B5EF4-FFF2-40B4-BE49-F238E27FC236}">
                <a16:creationId xmlns:a16="http://schemas.microsoft.com/office/drawing/2014/main" id="{6DB3C198-9652-C9D7-6E6C-69B728AF17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7682" y="1973640"/>
            <a:ext cx="608036" cy="1216071"/>
          </a:xfrm>
          <a:prstGeom prst="rect">
            <a:avLst/>
          </a:prstGeom>
        </p:spPr>
      </p:pic>
      <p:pic>
        <p:nvPicPr>
          <p:cNvPr id="14" name="Billede 13" descr="Et billede, der indeholder grøn, skærmbillede, design, kunst&#10;&#10;Indhold genereret af kunstig intelligens kan være forkert.">
            <a:extLst>
              <a:ext uri="{FF2B5EF4-FFF2-40B4-BE49-F238E27FC236}">
                <a16:creationId xmlns:a16="http://schemas.microsoft.com/office/drawing/2014/main" id="{4F28ACB3-3997-B2C6-EB56-00A7AC1B1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9932" y="2988678"/>
            <a:ext cx="608036" cy="1216071"/>
          </a:xfrm>
          <a:prstGeom prst="rect">
            <a:avLst/>
          </a:prstGeom>
        </p:spPr>
      </p:pic>
      <p:pic>
        <p:nvPicPr>
          <p:cNvPr id="20" name="Billede 19" descr="Et billede, der indeholder grøn, skærmbillede, design, kunst&#10;&#10;Indhold genereret af kunstig intelligens kan være forkert.">
            <a:extLst>
              <a:ext uri="{FF2B5EF4-FFF2-40B4-BE49-F238E27FC236}">
                <a16:creationId xmlns:a16="http://schemas.microsoft.com/office/drawing/2014/main" id="{AC96480E-FDCD-9EEE-1904-B63FB2F46C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9932" y="3936071"/>
            <a:ext cx="608036" cy="1216071"/>
          </a:xfrm>
          <a:prstGeom prst="rect">
            <a:avLst/>
          </a:prstGeom>
        </p:spPr>
      </p:pic>
      <p:sp>
        <p:nvSpPr>
          <p:cNvPr id="2" name="Pil: højre 1">
            <a:extLst>
              <a:ext uri="{FF2B5EF4-FFF2-40B4-BE49-F238E27FC236}">
                <a16:creationId xmlns:a16="http://schemas.microsoft.com/office/drawing/2014/main" id="{BDD49758-EC27-7FB9-CE3D-EA915B1A5673}"/>
              </a:ext>
            </a:extLst>
          </p:cNvPr>
          <p:cNvSpPr/>
          <p:nvPr/>
        </p:nvSpPr>
        <p:spPr>
          <a:xfrm>
            <a:off x="6662674" y="166465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ktangel: afrundede hjørner 3">
            <a:extLst>
              <a:ext uri="{FF2B5EF4-FFF2-40B4-BE49-F238E27FC236}">
                <a16:creationId xmlns:a16="http://schemas.microsoft.com/office/drawing/2014/main" id="{C16DA606-D46D-FE22-C691-E94362C067C3}"/>
              </a:ext>
            </a:extLst>
          </p:cNvPr>
          <p:cNvSpPr/>
          <p:nvPr/>
        </p:nvSpPr>
        <p:spPr>
          <a:xfrm>
            <a:off x="7503236" y="145805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 name="Titel 1">
            <a:extLst>
              <a:ext uri="{FF2B5EF4-FFF2-40B4-BE49-F238E27FC236}">
                <a16:creationId xmlns:a16="http://schemas.microsoft.com/office/drawing/2014/main" id="{D201B23E-78A6-613C-0096-EAD80A489049}"/>
              </a:ext>
            </a:extLst>
          </p:cNvPr>
          <p:cNvSpPr txBox="1">
            <a:spLocks/>
          </p:cNvSpPr>
          <p:nvPr/>
        </p:nvSpPr>
        <p:spPr>
          <a:xfrm>
            <a:off x="7462106" y="155419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1 - Fyldestgørende og komplet </a:t>
            </a:r>
          </a:p>
          <a:p>
            <a:r>
              <a:rPr lang="da-DK" sz="3000" dirty="0"/>
              <a:t>tekst beskrivelse</a:t>
            </a:r>
          </a:p>
        </p:txBody>
      </p:sp>
      <p:sp>
        <p:nvSpPr>
          <p:cNvPr id="28" name="Pil: højre 27">
            <a:extLst>
              <a:ext uri="{FF2B5EF4-FFF2-40B4-BE49-F238E27FC236}">
                <a16:creationId xmlns:a16="http://schemas.microsoft.com/office/drawing/2014/main" id="{23AA6732-21F6-BAFF-E14D-66E4D1C5F965}"/>
              </a:ext>
            </a:extLst>
          </p:cNvPr>
          <p:cNvSpPr/>
          <p:nvPr/>
        </p:nvSpPr>
        <p:spPr>
          <a:xfrm>
            <a:off x="6662674" y="267430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 name="Rektangel: afrundede hjørner 28">
            <a:extLst>
              <a:ext uri="{FF2B5EF4-FFF2-40B4-BE49-F238E27FC236}">
                <a16:creationId xmlns:a16="http://schemas.microsoft.com/office/drawing/2014/main" id="{C5E78237-B339-6CE1-0DE9-5D209EE98592}"/>
              </a:ext>
            </a:extLst>
          </p:cNvPr>
          <p:cNvSpPr/>
          <p:nvPr/>
        </p:nvSpPr>
        <p:spPr>
          <a:xfrm>
            <a:off x="7503236" y="246770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1" name="Titel 1">
            <a:extLst>
              <a:ext uri="{FF2B5EF4-FFF2-40B4-BE49-F238E27FC236}">
                <a16:creationId xmlns:a16="http://schemas.microsoft.com/office/drawing/2014/main" id="{341E0676-540B-E3AB-4CE2-CE797DEB9AC3}"/>
              </a:ext>
            </a:extLst>
          </p:cNvPr>
          <p:cNvSpPr txBox="1">
            <a:spLocks/>
          </p:cNvSpPr>
          <p:nvPr/>
        </p:nvSpPr>
        <p:spPr>
          <a:xfrm>
            <a:off x="7462106" y="256384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2 - Fyldestgørende og komplet </a:t>
            </a:r>
          </a:p>
          <a:p>
            <a:r>
              <a:rPr lang="da-DK" sz="3000" dirty="0"/>
              <a:t>tekst beskrivelse</a:t>
            </a:r>
          </a:p>
        </p:txBody>
      </p:sp>
      <p:sp>
        <p:nvSpPr>
          <p:cNvPr id="33" name="Pil: højre 32">
            <a:extLst>
              <a:ext uri="{FF2B5EF4-FFF2-40B4-BE49-F238E27FC236}">
                <a16:creationId xmlns:a16="http://schemas.microsoft.com/office/drawing/2014/main" id="{F662B3E5-258F-951A-8989-5755C3C35A7F}"/>
              </a:ext>
            </a:extLst>
          </p:cNvPr>
          <p:cNvSpPr/>
          <p:nvPr/>
        </p:nvSpPr>
        <p:spPr>
          <a:xfrm>
            <a:off x="6662674" y="365855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4" name="Rektangel: afrundede hjørner 33">
            <a:extLst>
              <a:ext uri="{FF2B5EF4-FFF2-40B4-BE49-F238E27FC236}">
                <a16:creationId xmlns:a16="http://schemas.microsoft.com/office/drawing/2014/main" id="{DDA19EF5-F311-56F4-6CF6-11CD80D0709E}"/>
              </a:ext>
            </a:extLst>
          </p:cNvPr>
          <p:cNvSpPr/>
          <p:nvPr/>
        </p:nvSpPr>
        <p:spPr>
          <a:xfrm>
            <a:off x="7503236" y="345195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 name="Titel 1">
            <a:extLst>
              <a:ext uri="{FF2B5EF4-FFF2-40B4-BE49-F238E27FC236}">
                <a16:creationId xmlns:a16="http://schemas.microsoft.com/office/drawing/2014/main" id="{28246DAD-D778-9CF9-9027-E560DE4B52F1}"/>
              </a:ext>
            </a:extLst>
          </p:cNvPr>
          <p:cNvSpPr txBox="1">
            <a:spLocks/>
          </p:cNvSpPr>
          <p:nvPr/>
        </p:nvSpPr>
        <p:spPr>
          <a:xfrm>
            <a:off x="7462106" y="354809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3 - Fyldestgørende og komplet </a:t>
            </a:r>
          </a:p>
          <a:p>
            <a:r>
              <a:rPr lang="da-DK" sz="3000" dirty="0"/>
              <a:t>tekst beskrivelse</a:t>
            </a:r>
          </a:p>
        </p:txBody>
      </p:sp>
      <p:sp>
        <p:nvSpPr>
          <p:cNvPr id="36" name="Pil: højre 35">
            <a:extLst>
              <a:ext uri="{FF2B5EF4-FFF2-40B4-BE49-F238E27FC236}">
                <a16:creationId xmlns:a16="http://schemas.microsoft.com/office/drawing/2014/main" id="{97812EDE-6622-F797-717A-9F839582E042}"/>
              </a:ext>
            </a:extLst>
          </p:cNvPr>
          <p:cNvSpPr/>
          <p:nvPr/>
        </p:nvSpPr>
        <p:spPr>
          <a:xfrm>
            <a:off x="6669024" y="461740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 name="Rektangel: afrundede hjørner 36">
            <a:extLst>
              <a:ext uri="{FF2B5EF4-FFF2-40B4-BE49-F238E27FC236}">
                <a16:creationId xmlns:a16="http://schemas.microsoft.com/office/drawing/2014/main" id="{21B634F9-F057-9FE4-A9ED-B4F4C11587F1}"/>
              </a:ext>
            </a:extLst>
          </p:cNvPr>
          <p:cNvSpPr/>
          <p:nvPr/>
        </p:nvSpPr>
        <p:spPr>
          <a:xfrm>
            <a:off x="7509586" y="441080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8" name="Titel 1">
            <a:extLst>
              <a:ext uri="{FF2B5EF4-FFF2-40B4-BE49-F238E27FC236}">
                <a16:creationId xmlns:a16="http://schemas.microsoft.com/office/drawing/2014/main" id="{FBD418AE-D5DB-7E94-1EAA-2E99F14D7813}"/>
              </a:ext>
            </a:extLst>
          </p:cNvPr>
          <p:cNvSpPr txBox="1">
            <a:spLocks/>
          </p:cNvSpPr>
          <p:nvPr/>
        </p:nvSpPr>
        <p:spPr>
          <a:xfrm>
            <a:off x="7468456" y="450694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4 - Fyldestgørende og komplet </a:t>
            </a:r>
          </a:p>
          <a:p>
            <a:r>
              <a:rPr lang="da-DK" sz="3000" dirty="0"/>
              <a:t>tekst beskrivelse</a:t>
            </a:r>
          </a:p>
        </p:txBody>
      </p:sp>
    </p:spTree>
    <p:extLst>
      <p:ext uri="{BB962C8B-B14F-4D97-AF65-F5344CB8AC3E}">
        <p14:creationId xmlns:p14="http://schemas.microsoft.com/office/powerpoint/2010/main" val="32811421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
            <a:extLst>
              <a:ext uri="{FF2B5EF4-FFF2-40B4-BE49-F238E27FC236}">
                <a16:creationId xmlns:a16="http://schemas.microsoft.com/office/drawing/2014/main" id="{998A7721-62B1-D4AB-0CA5-9D52988636E4}"/>
              </a:ext>
            </a:extLst>
          </p:cNvPr>
          <p:cNvSpPr txBox="1">
            <a:spLocks/>
          </p:cNvSpPr>
          <p:nvPr/>
        </p:nvSpPr>
        <p:spPr>
          <a:xfrm>
            <a:off x="264836" y="165047"/>
            <a:ext cx="11662327" cy="9991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2. Prioritet - skaffe pensum</a:t>
            </a:r>
          </a:p>
        </p:txBody>
      </p:sp>
      <p:sp>
        <p:nvSpPr>
          <p:cNvPr id="17" name="Rektangel: afrundede hjørner 16">
            <a:extLst>
              <a:ext uri="{FF2B5EF4-FFF2-40B4-BE49-F238E27FC236}">
                <a16:creationId xmlns:a16="http://schemas.microsoft.com/office/drawing/2014/main" id="{65128CA8-64E2-5BF9-BF94-B8B6944B7167}"/>
              </a:ext>
            </a:extLst>
          </p:cNvPr>
          <p:cNvSpPr/>
          <p:nvPr/>
        </p:nvSpPr>
        <p:spPr>
          <a:xfrm>
            <a:off x="347841" y="145913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Titel 1">
            <a:extLst>
              <a:ext uri="{FF2B5EF4-FFF2-40B4-BE49-F238E27FC236}">
                <a16:creationId xmlns:a16="http://schemas.microsoft.com/office/drawing/2014/main" id="{D2400EF5-2411-8853-36F6-B4D1CCF97AED}"/>
              </a:ext>
            </a:extLst>
          </p:cNvPr>
          <p:cNvSpPr txBox="1">
            <a:spLocks/>
          </p:cNvSpPr>
          <p:nvPr/>
        </p:nvSpPr>
        <p:spPr>
          <a:xfrm>
            <a:off x="446326" y="122741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Pensum til materiale</a:t>
            </a:r>
          </a:p>
        </p:txBody>
      </p:sp>
      <p:sp>
        <p:nvSpPr>
          <p:cNvPr id="5" name="Pil: højre 4">
            <a:extLst>
              <a:ext uri="{FF2B5EF4-FFF2-40B4-BE49-F238E27FC236}">
                <a16:creationId xmlns:a16="http://schemas.microsoft.com/office/drawing/2014/main" id="{CFE015F7-D00D-9328-C7DA-CAE026042512}"/>
              </a:ext>
            </a:extLst>
          </p:cNvPr>
          <p:cNvSpPr/>
          <p:nvPr/>
        </p:nvSpPr>
        <p:spPr>
          <a:xfrm>
            <a:off x="3690874" y="1833391"/>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a:extLst>
              <a:ext uri="{FF2B5EF4-FFF2-40B4-BE49-F238E27FC236}">
                <a16:creationId xmlns:a16="http://schemas.microsoft.com/office/drawing/2014/main" id="{E5091163-55D1-6FC2-B68C-ED6A084F91AA}"/>
              </a:ext>
            </a:extLst>
          </p:cNvPr>
          <p:cNvSpPr txBox="1">
            <a:spLocks/>
          </p:cNvSpPr>
          <p:nvPr/>
        </p:nvSpPr>
        <p:spPr>
          <a:xfrm>
            <a:off x="1193248" y="3333749"/>
            <a:ext cx="1943652" cy="6234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Spørg en AI</a:t>
            </a:r>
          </a:p>
        </p:txBody>
      </p:sp>
      <p:sp>
        <p:nvSpPr>
          <p:cNvPr id="8" name="Rektangel: afrundede hjørner 7">
            <a:extLst>
              <a:ext uri="{FF2B5EF4-FFF2-40B4-BE49-F238E27FC236}">
                <a16:creationId xmlns:a16="http://schemas.microsoft.com/office/drawing/2014/main" id="{A063CB1F-15CB-9212-5687-F09A8823E6EB}"/>
              </a:ext>
            </a:extLst>
          </p:cNvPr>
          <p:cNvSpPr/>
          <p:nvPr/>
        </p:nvSpPr>
        <p:spPr>
          <a:xfrm>
            <a:off x="4445861" y="1503582"/>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 name="Titel 1">
            <a:extLst>
              <a:ext uri="{FF2B5EF4-FFF2-40B4-BE49-F238E27FC236}">
                <a16:creationId xmlns:a16="http://schemas.microsoft.com/office/drawing/2014/main" id="{B75A0406-7841-4489-9CAD-7D93C1A8CB48}"/>
              </a:ext>
            </a:extLst>
          </p:cNvPr>
          <p:cNvSpPr txBox="1">
            <a:spLocks/>
          </p:cNvSpPr>
          <p:nvPr/>
        </p:nvSpPr>
        <p:spPr>
          <a:xfrm>
            <a:off x="4552253" y="1518145"/>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1</a:t>
            </a:r>
          </a:p>
        </p:txBody>
      </p:sp>
      <p:sp>
        <p:nvSpPr>
          <p:cNvPr id="10" name="Rektangel: afrundede hjørner 9">
            <a:extLst>
              <a:ext uri="{FF2B5EF4-FFF2-40B4-BE49-F238E27FC236}">
                <a16:creationId xmlns:a16="http://schemas.microsoft.com/office/drawing/2014/main" id="{A26FE462-8E6B-C4E9-EBC7-E1E4947089B3}"/>
              </a:ext>
            </a:extLst>
          </p:cNvPr>
          <p:cNvSpPr/>
          <p:nvPr/>
        </p:nvSpPr>
        <p:spPr>
          <a:xfrm>
            <a:off x="4452211" y="2468782"/>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Titel 1">
            <a:extLst>
              <a:ext uri="{FF2B5EF4-FFF2-40B4-BE49-F238E27FC236}">
                <a16:creationId xmlns:a16="http://schemas.microsoft.com/office/drawing/2014/main" id="{86AD2261-E8B7-15FD-88E6-2A3FC4364F40}"/>
              </a:ext>
            </a:extLst>
          </p:cNvPr>
          <p:cNvSpPr txBox="1">
            <a:spLocks/>
          </p:cNvSpPr>
          <p:nvPr/>
        </p:nvSpPr>
        <p:spPr>
          <a:xfrm>
            <a:off x="4558603" y="2483345"/>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2</a:t>
            </a:r>
          </a:p>
        </p:txBody>
      </p:sp>
      <p:sp>
        <p:nvSpPr>
          <p:cNvPr id="19" name="Rektangel: afrundede hjørner 18">
            <a:extLst>
              <a:ext uri="{FF2B5EF4-FFF2-40B4-BE49-F238E27FC236}">
                <a16:creationId xmlns:a16="http://schemas.microsoft.com/office/drawing/2014/main" id="{A1BBDA89-E64A-B941-426F-A53F948EEEBF}"/>
              </a:ext>
            </a:extLst>
          </p:cNvPr>
          <p:cNvSpPr/>
          <p:nvPr/>
        </p:nvSpPr>
        <p:spPr>
          <a:xfrm>
            <a:off x="4439511" y="3454081"/>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2" name="Titel 1">
            <a:extLst>
              <a:ext uri="{FF2B5EF4-FFF2-40B4-BE49-F238E27FC236}">
                <a16:creationId xmlns:a16="http://schemas.microsoft.com/office/drawing/2014/main" id="{AB27B04E-F813-DDA1-60DB-37AF4FFD9255}"/>
              </a:ext>
            </a:extLst>
          </p:cNvPr>
          <p:cNvSpPr txBox="1">
            <a:spLocks/>
          </p:cNvSpPr>
          <p:nvPr/>
        </p:nvSpPr>
        <p:spPr>
          <a:xfrm>
            <a:off x="4545903" y="3468644"/>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3</a:t>
            </a:r>
          </a:p>
        </p:txBody>
      </p:sp>
      <p:sp>
        <p:nvSpPr>
          <p:cNvPr id="23" name="Rektangel: afrundede hjørner 22">
            <a:extLst>
              <a:ext uri="{FF2B5EF4-FFF2-40B4-BE49-F238E27FC236}">
                <a16:creationId xmlns:a16="http://schemas.microsoft.com/office/drawing/2014/main" id="{2FC11982-28F1-D7F3-62D2-08B28C1E17F1}"/>
              </a:ext>
            </a:extLst>
          </p:cNvPr>
          <p:cNvSpPr/>
          <p:nvPr/>
        </p:nvSpPr>
        <p:spPr>
          <a:xfrm>
            <a:off x="4445861" y="4419281"/>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0" name="Titel 1">
            <a:extLst>
              <a:ext uri="{FF2B5EF4-FFF2-40B4-BE49-F238E27FC236}">
                <a16:creationId xmlns:a16="http://schemas.microsoft.com/office/drawing/2014/main" id="{2BE3A1F5-7E1E-0AC2-D2E7-8FE9CA703E43}"/>
              </a:ext>
            </a:extLst>
          </p:cNvPr>
          <p:cNvSpPr txBox="1">
            <a:spLocks/>
          </p:cNvSpPr>
          <p:nvPr/>
        </p:nvSpPr>
        <p:spPr>
          <a:xfrm>
            <a:off x="4552253" y="4433844"/>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4</a:t>
            </a:r>
          </a:p>
        </p:txBody>
      </p:sp>
      <p:cxnSp>
        <p:nvCxnSpPr>
          <p:cNvPr id="32" name="Lige pilforbindelse 31">
            <a:extLst>
              <a:ext uri="{FF2B5EF4-FFF2-40B4-BE49-F238E27FC236}">
                <a16:creationId xmlns:a16="http://schemas.microsoft.com/office/drawing/2014/main" id="{6AE56AB7-18CA-AAA4-5C10-8EBD4572E081}"/>
              </a:ext>
            </a:extLst>
          </p:cNvPr>
          <p:cNvCxnSpPr/>
          <p:nvPr/>
        </p:nvCxnSpPr>
        <p:spPr>
          <a:xfrm flipV="1">
            <a:off x="3136900" y="2439369"/>
            <a:ext cx="603250" cy="989631"/>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pic>
        <p:nvPicPr>
          <p:cNvPr id="3" name="Billede 2" descr="Et billede, der indeholder grøn, skærmbillede, design, kunst&#10;&#10;Indhold genereret af kunstig intelligens kan være forkert.">
            <a:extLst>
              <a:ext uri="{FF2B5EF4-FFF2-40B4-BE49-F238E27FC236}">
                <a16:creationId xmlns:a16="http://schemas.microsoft.com/office/drawing/2014/main" id="{0FF66FFA-E6A9-1301-0631-276FDFF59E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5188" y="1030059"/>
            <a:ext cx="608036" cy="1216071"/>
          </a:xfrm>
          <a:prstGeom prst="rect">
            <a:avLst/>
          </a:prstGeom>
        </p:spPr>
      </p:pic>
      <p:pic>
        <p:nvPicPr>
          <p:cNvPr id="11" name="Billede 10" descr="Et billede, der indeholder grøn, skærmbillede, design, kunst&#10;&#10;Indhold genereret af kunstig intelligens kan være forkert.">
            <a:extLst>
              <a:ext uri="{FF2B5EF4-FFF2-40B4-BE49-F238E27FC236}">
                <a16:creationId xmlns:a16="http://schemas.microsoft.com/office/drawing/2014/main" id="{6DB3C198-9652-C9D7-6E6C-69B728AF17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7682" y="1973640"/>
            <a:ext cx="608036" cy="1216071"/>
          </a:xfrm>
          <a:prstGeom prst="rect">
            <a:avLst/>
          </a:prstGeom>
        </p:spPr>
      </p:pic>
      <p:pic>
        <p:nvPicPr>
          <p:cNvPr id="14" name="Billede 13" descr="Et billede, der indeholder grøn, skærmbillede, design, kunst&#10;&#10;Indhold genereret af kunstig intelligens kan være forkert.">
            <a:extLst>
              <a:ext uri="{FF2B5EF4-FFF2-40B4-BE49-F238E27FC236}">
                <a16:creationId xmlns:a16="http://schemas.microsoft.com/office/drawing/2014/main" id="{4F28ACB3-3997-B2C6-EB56-00A7AC1B1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9932" y="2988678"/>
            <a:ext cx="608036" cy="1216071"/>
          </a:xfrm>
          <a:prstGeom prst="rect">
            <a:avLst/>
          </a:prstGeom>
        </p:spPr>
      </p:pic>
      <p:pic>
        <p:nvPicPr>
          <p:cNvPr id="20" name="Billede 19" descr="Et billede, der indeholder grøn, skærmbillede, design, kunst&#10;&#10;Indhold genereret af kunstig intelligens kan være forkert.">
            <a:extLst>
              <a:ext uri="{FF2B5EF4-FFF2-40B4-BE49-F238E27FC236}">
                <a16:creationId xmlns:a16="http://schemas.microsoft.com/office/drawing/2014/main" id="{AC96480E-FDCD-9EEE-1904-B63FB2F46C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9932" y="3936071"/>
            <a:ext cx="608036" cy="1216071"/>
          </a:xfrm>
          <a:prstGeom prst="rect">
            <a:avLst/>
          </a:prstGeom>
        </p:spPr>
      </p:pic>
      <p:sp>
        <p:nvSpPr>
          <p:cNvPr id="2" name="Pil: højre 1">
            <a:extLst>
              <a:ext uri="{FF2B5EF4-FFF2-40B4-BE49-F238E27FC236}">
                <a16:creationId xmlns:a16="http://schemas.microsoft.com/office/drawing/2014/main" id="{BDD49758-EC27-7FB9-CE3D-EA915B1A5673}"/>
              </a:ext>
            </a:extLst>
          </p:cNvPr>
          <p:cNvSpPr/>
          <p:nvPr/>
        </p:nvSpPr>
        <p:spPr>
          <a:xfrm>
            <a:off x="6662674" y="166465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ktangel: afrundede hjørner 3">
            <a:extLst>
              <a:ext uri="{FF2B5EF4-FFF2-40B4-BE49-F238E27FC236}">
                <a16:creationId xmlns:a16="http://schemas.microsoft.com/office/drawing/2014/main" id="{C16DA606-D46D-FE22-C691-E94362C067C3}"/>
              </a:ext>
            </a:extLst>
          </p:cNvPr>
          <p:cNvSpPr/>
          <p:nvPr/>
        </p:nvSpPr>
        <p:spPr>
          <a:xfrm>
            <a:off x="7503236" y="145805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 name="Titel 1">
            <a:extLst>
              <a:ext uri="{FF2B5EF4-FFF2-40B4-BE49-F238E27FC236}">
                <a16:creationId xmlns:a16="http://schemas.microsoft.com/office/drawing/2014/main" id="{D201B23E-78A6-613C-0096-EAD80A489049}"/>
              </a:ext>
            </a:extLst>
          </p:cNvPr>
          <p:cNvSpPr txBox="1">
            <a:spLocks/>
          </p:cNvSpPr>
          <p:nvPr/>
        </p:nvSpPr>
        <p:spPr>
          <a:xfrm>
            <a:off x="7462106" y="155419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1 - Fyldestgørende og komplet </a:t>
            </a:r>
          </a:p>
          <a:p>
            <a:r>
              <a:rPr lang="da-DK" sz="3000" dirty="0"/>
              <a:t>tekst beskrivelse</a:t>
            </a:r>
          </a:p>
        </p:txBody>
      </p:sp>
      <p:sp>
        <p:nvSpPr>
          <p:cNvPr id="28" name="Pil: højre 27">
            <a:extLst>
              <a:ext uri="{FF2B5EF4-FFF2-40B4-BE49-F238E27FC236}">
                <a16:creationId xmlns:a16="http://schemas.microsoft.com/office/drawing/2014/main" id="{23AA6732-21F6-BAFF-E14D-66E4D1C5F965}"/>
              </a:ext>
            </a:extLst>
          </p:cNvPr>
          <p:cNvSpPr/>
          <p:nvPr/>
        </p:nvSpPr>
        <p:spPr>
          <a:xfrm>
            <a:off x="6662674" y="267430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 name="Rektangel: afrundede hjørner 28">
            <a:extLst>
              <a:ext uri="{FF2B5EF4-FFF2-40B4-BE49-F238E27FC236}">
                <a16:creationId xmlns:a16="http://schemas.microsoft.com/office/drawing/2014/main" id="{C5E78237-B339-6CE1-0DE9-5D209EE98592}"/>
              </a:ext>
            </a:extLst>
          </p:cNvPr>
          <p:cNvSpPr/>
          <p:nvPr/>
        </p:nvSpPr>
        <p:spPr>
          <a:xfrm>
            <a:off x="7503236" y="246770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1" name="Titel 1">
            <a:extLst>
              <a:ext uri="{FF2B5EF4-FFF2-40B4-BE49-F238E27FC236}">
                <a16:creationId xmlns:a16="http://schemas.microsoft.com/office/drawing/2014/main" id="{341E0676-540B-E3AB-4CE2-CE797DEB9AC3}"/>
              </a:ext>
            </a:extLst>
          </p:cNvPr>
          <p:cNvSpPr txBox="1">
            <a:spLocks/>
          </p:cNvSpPr>
          <p:nvPr/>
        </p:nvSpPr>
        <p:spPr>
          <a:xfrm>
            <a:off x="7462106" y="256384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2 - Fyldestgørende og komplet </a:t>
            </a:r>
          </a:p>
          <a:p>
            <a:r>
              <a:rPr lang="da-DK" sz="3000" dirty="0"/>
              <a:t>tekst beskrivelse</a:t>
            </a:r>
          </a:p>
        </p:txBody>
      </p:sp>
      <p:sp>
        <p:nvSpPr>
          <p:cNvPr id="33" name="Pil: højre 32">
            <a:extLst>
              <a:ext uri="{FF2B5EF4-FFF2-40B4-BE49-F238E27FC236}">
                <a16:creationId xmlns:a16="http://schemas.microsoft.com/office/drawing/2014/main" id="{F662B3E5-258F-951A-8989-5755C3C35A7F}"/>
              </a:ext>
            </a:extLst>
          </p:cNvPr>
          <p:cNvSpPr/>
          <p:nvPr/>
        </p:nvSpPr>
        <p:spPr>
          <a:xfrm>
            <a:off x="6662674" y="365855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4" name="Rektangel: afrundede hjørner 33">
            <a:extLst>
              <a:ext uri="{FF2B5EF4-FFF2-40B4-BE49-F238E27FC236}">
                <a16:creationId xmlns:a16="http://schemas.microsoft.com/office/drawing/2014/main" id="{DDA19EF5-F311-56F4-6CF6-11CD80D0709E}"/>
              </a:ext>
            </a:extLst>
          </p:cNvPr>
          <p:cNvSpPr/>
          <p:nvPr/>
        </p:nvSpPr>
        <p:spPr>
          <a:xfrm>
            <a:off x="7503236" y="345195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 name="Titel 1">
            <a:extLst>
              <a:ext uri="{FF2B5EF4-FFF2-40B4-BE49-F238E27FC236}">
                <a16:creationId xmlns:a16="http://schemas.microsoft.com/office/drawing/2014/main" id="{28246DAD-D778-9CF9-9027-E560DE4B52F1}"/>
              </a:ext>
            </a:extLst>
          </p:cNvPr>
          <p:cNvSpPr txBox="1">
            <a:spLocks/>
          </p:cNvSpPr>
          <p:nvPr/>
        </p:nvSpPr>
        <p:spPr>
          <a:xfrm>
            <a:off x="7462106" y="354809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3 - Fyldestgørende og komplet </a:t>
            </a:r>
          </a:p>
          <a:p>
            <a:r>
              <a:rPr lang="da-DK" sz="3000" dirty="0"/>
              <a:t>tekst beskrivelse</a:t>
            </a:r>
          </a:p>
        </p:txBody>
      </p:sp>
      <p:sp>
        <p:nvSpPr>
          <p:cNvPr id="36" name="Pil: højre 35">
            <a:extLst>
              <a:ext uri="{FF2B5EF4-FFF2-40B4-BE49-F238E27FC236}">
                <a16:creationId xmlns:a16="http://schemas.microsoft.com/office/drawing/2014/main" id="{97812EDE-6622-F797-717A-9F839582E042}"/>
              </a:ext>
            </a:extLst>
          </p:cNvPr>
          <p:cNvSpPr/>
          <p:nvPr/>
        </p:nvSpPr>
        <p:spPr>
          <a:xfrm>
            <a:off x="6669024" y="461740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 name="Rektangel: afrundede hjørner 36">
            <a:extLst>
              <a:ext uri="{FF2B5EF4-FFF2-40B4-BE49-F238E27FC236}">
                <a16:creationId xmlns:a16="http://schemas.microsoft.com/office/drawing/2014/main" id="{21B634F9-F057-9FE4-A9ED-B4F4C11587F1}"/>
              </a:ext>
            </a:extLst>
          </p:cNvPr>
          <p:cNvSpPr/>
          <p:nvPr/>
        </p:nvSpPr>
        <p:spPr>
          <a:xfrm>
            <a:off x="7509586" y="441080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8" name="Titel 1">
            <a:extLst>
              <a:ext uri="{FF2B5EF4-FFF2-40B4-BE49-F238E27FC236}">
                <a16:creationId xmlns:a16="http://schemas.microsoft.com/office/drawing/2014/main" id="{FBD418AE-D5DB-7E94-1EAA-2E99F14D7813}"/>
              </a:ext>
            </a:extLst>
          </p:cNvPr>
          <p:cNvSpPr txBox="1">
            <a:spLocks/>
          </p:cNvSpPr>
          <p:nvPr/>
        </p:nvSpPr>
        <p:spPr>
          <a:xfrm>
            <a:off x="7468456" y="450694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4 - Fyldestgørende og komplet </a:t>
            </a:r>
          </a:p>
          <a:p>
            <a:r>
              <a:rPr lang="da-DK" sz="3000" dirty="0"/>
              <a:t>tekst beskrivelse</a:t>
            </a:r>
          </a:p>
        </p:txBody>
      </p:sp>
      <p:sp>
        <p:nvSpPr>
          <p:cNvPr id="7" name="Titel 1">
            <a:extLst>
              <a:ext uri="{FF2B5EF4-FFF2-40B4-BE49-F238E27FC236}">
                <a16:creationId xmlns:a16="http://schemas.microsoft.com/office/drawing/2014/main" id="{1F495955-FCF5-DB9A-7220-00EA15AC4FD6}"/>
              </a:ext>
            </a:extLst>
          </p:cNvPr>
          <p:cNvSpPr txBox="1">
            <a:spLocks/>
          </p:cNvSpPr>
          <p:nvPr/>
        </p:nvSpPr>
        <p:spPr>
          <a:xfrm>
            <a:off x="7713983" y="5889119"/>
            <a:ext cx="1943652" cy="6234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a:t>
            </a:r>
          </a:p>
        </p:txBody>
      </p:sp>
      <p:cxnSp>
        <p:nvCxnSpPr>
          <p:cNvPr id="12" name="Lige pilforbindelse 11">
            <a:extLst>
              <a:ext uri="{FF2B5EF4-FFF2-40B4-BE49-F238E27FC236}">
                <a16:creationId xmlns:a16="http://schemas.microsoft.com/office/drawing/2014/main" id="{DDD48BBF-9A1F-3A51-4E8D-BBEEA9E746EB}"/>
              </a:ext>
            </a:extLst>
          </p:cNvPr>
          <p:cNvCxnSpPr>
            <a:cxnSpLocks/>
          </p:cNvCxnSpPr>
          <p:nvPr/>
        </p:nvCxnSpPr>
        <p:spPr>
          <a:xfrm flipV="1">
            <a:off x="8757800" y="5303807"/>
            <a:ext cx="115667" cy="622085"/>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sp>
        <p:nvSpPr>
          <p:cNvPr id="21" name="Rektangel: afrundede hjørner 20">
            <a:extLst>
              <a:ext uri="{FF2B5EF4-FFF2-40B4-BE49-F238E27FC236}">
                <a16:creationId xmlns:a16="http://schemas.microsoft.com/office/drawing/2014/main" id="{B5E5BB49-F647-BAA5-EA08-EABB4EBD0C8D}"/>
              </a:ext>
            </a:extLst>
          </p:cNvPr>
          <p:cNvSpPr/>
          <p:nvPr/>
        </p:nvSpPr>
        <p:spPr>
          <a:xfrm>
            <a:off x="8397330" y="5996966"/>
            <a:ext cx="578940" cy="552432"/>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8803134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
            <a:extLst>
              <a:ext uri="{FF2B5EF4-FFF2-40B4-BE49-F238E27FC236}">
                <a16:creationId xmlns:a16="http://schemas.microsoft.com/office/drawing/2014/main" id="{998A7721-62B1-D4AB-0CA5-9D52988636E4}"/>
              </a:ext>
            </a:extLst>
          </p:cNvPr>
          <p:cNvSpPr txBox="1">
            <a:spLocks/>
          </p:cNvSpPr>
          <p:nvPr/>
        </p:nvSpPr>
        <p:spPr>
          <a:xfrm>
            <a:off x="264836" y="165047"/>
            <a:ext cx="11662327" cy="9991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2. Prioritet - skaffe pensum</a:t>
            </a:r>
          </a:p>
        </p:txBody>
      </p:sp>
      <p:sp>
        <p:nvSpPr>
          <p:cNvPr id="17" name="Rektangel: afrundede hjørner 16">
            <a:extLst>
              <a:ext uri="{FF2B5EF4-FFF2-40B4-BE49-F238E27FC236}">
                <a16:creationId xmlns:a16="http://schemas.microsoft.com/office/drawing/2014/main" id="{65128CA8-64E2-5BF9-BF94-B8B6944B7167}"/>
              </a:ext>
            </a:extLst>
          </p:cNvPr>
          <p:cNvSpPr/>
          <p:nvPr/>
        </p:nvSpPr>
        <p:spPr>
          <a:xfrm>
            <a:off x="347841" y="145913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Titel 1">
            <a:extLst>
              <a:ext uri="{FF2B5EF4-FFF2-40B4-BE49-F238E27FC236}">
                <a16:creationId xmlns:a16="http://schemas.microsoft.com/office/drawing/2014/main" id="{D2400EF5-2411-8853-36F6-B4D1CCF97AED}"/>
              </a:ext>
            </a:extLst>
          </p:cNvPr>
          <p:cNvSpPr txBox="1">
            <a:spLocks/>
          </p:cNvSpPr>
          <p:nvPr/>
        </p:nvSpPr>
        <p:spPr>
          <a:xfrm>
            <a:off x="446326" y="122741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Pensum til materiale</a:t>
            </a:r>
          </a:p>
        </p:txBody>
      </p:sp>
      <p:sp>
        <p:nvSpPr>
          <p:cNvPr id="5" name="Pil: højre 4">
            <a:extLst>
              <a:ext uri="{FF2B5EF4-FFF2-40B4-BE49-F238E27FC236}">
                <a16:creationId xmlns:a16="http://schemas.microsoft.com/office/drawing/2014/main" id="{CFE015F7-D00D-9328-C7DA-CAE026042512}"/>
              </a:ext>
            </a:extLst>
          </p:cNvPr>
          <p:cNvSpPr/>
          <p:nvPr/>
        </p:nvSpPr>
        <p:spPr>
          <a:xfrm>
            <a:off x="3690874" y="1833391"/>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a:extLst>
              <a:ext uri="{FF2B5EF4-FFF2-40B4-BE49-F238E27FC236}">
                <a16:creationId xmlns:a16="http://schemas.microsoft.com/office/drawing/2014/main" id="{E5091163-55D1-6FC2-B68C-ED6A084F91AA}"/>
              </a:ext>
            </a:extLst>
          </p:cNvPr>
          <p:cNvSpPr txBox="1">
            <a:spLocks/>
          </p:cNvSpPr>
          <p:nvPr/>
        </p:nvSpPr>
        <p:spPr>
          <a:xfrm>
            <a:off x="1193248" y="3333749"/>
            <a:ext cx="1943652" cy="6234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Spørg en AI</a:t>
            </a:r>
          </a:p>
        </p:txBody>
      </p:sp>
      <p:sp>
        <p:nvSpPr>
          <p:cNvPr id="8" name="Rektangel: afrundede hjørner 7">
            <a:extLst>
              <a:ext uri="{FF2B5EF4-FFF2-40B4-BE49-F238E27FC236}">
                <a16:creationId xmlns:a16="http://schemas.microsoft.com/office/drawing/2014/main" id="{A063CB1F-15CB-9212-5687-F09A8823E6EB}"/>
              </a:ext>
            </a:extLst>
          </p:cNvPr>
          <p:cNvSpPr/>
          <p:nvPr/>
        </p:nvSpPr>
        <p:spPr>
          <a:xfrm>
            <a:off x="4445861" y="1503582"/>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 name="Titel 1">
            <a:extLst>
              <a:ext uri="{FF2B5EF4-FFF2-40B4-BE49-F238E27FC236}">
                <a16:creationId xmlns:a16="http://schemas.microsoft.com/office/drawing/2014/main" id="{B75A0406-7841-4489-9CAD-7D93C1A8CB48}"/>
              </a:ext>
            </a:extLst>
          </p:cNvPr>
          <p:cNvSpPr txBox="1">
            <a:spLocks/>
          </p:cNvSpPr>
          <p:nvPr/>
        </p:nvSpPr>
        <p:spPr>
          <a:xfrm>
            <a:off x="4552253" y="1518145"/>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1</a:t>
            </a:r>
          </a:p>
        </p:txBody>
      </p:sp>
      <p:sp>
        <p:nvSpPr>
          <p:cNvPr id="10" name="Rektangel: afrundede hjørner 9">
            <a:extLst>
              <a:ext uri="{FF2B5EF4-FFF2-40B4-BE49-F238E27FC236}">
                <a16:creationId xmlns:a16="http://schemas.microsoft.com/office/drawing/2014/main" id="{A26FE462-8E6B-C4E9-EBC7-E1E4947089B3}"/>
              </a:ext>
            </a:extLst>
          </p:cNvPr>
          <p:cNvSpPr/>
          <p:nvPr/>
        </p:nvSpPr>
        <p:spPr>
          <a:xfrm>
            <a:off x="4452211" y="2468782"/>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Titel 1">
            <a:extLst>
              <a:ext uri="{FF2B5EF4-FFF2-40B4-BE49-F238E27FC236}">
                <a16:creationId xmlns:a16="http://schemas.microsoft.com/office/drawing/2014/main" id="{86AD2261-E8B7-15FD-88E6-2A3FC4364F40}"/>
              </a:ext>
            </a:extLst>
          </p:cNvPr>
          <p:cNvSpPr txBox="1">
            <a:spLocks/>
          </p:cNvSpPr>
          <p:nvPr/>
        </p:nvSpPr>
        <p:spPr>
          <a:xfrm>
            <a:off x="4558603" y="2483345"/>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2</a:t>
            </a:r>
          </a:p>
        </p:txBody>
      </p:sp>
      <p:sp>
        <p:nvSpPr>
          <p:cNvPr id="19" name="Rektangel: afrundede hjørner 18">
            <a:extLst>
              <a:ext uri="{FF2B5EF4-FFF2-40B4-BE49-F238E27FC236}">
                <a16:creationId xmlns:a16="http://schemas.microsoft.com/office/drawing/2014/main" id="{A1BBDA89-E64A-B941-426F-A53F948EEEBF}"/>
              </a:ext>
            </a:extLst>
          </p:cNvPr>
          <p:cNvSpPr/>
          <p:nvPr/>
        </p:nvSpPr>
        <p:spPr>
          <a:xfrm>
            <a:off x="4439511" y="3454081"/>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2" name="Titel 1">
            <a:extLst>
              <a:ext uri="{FF2B5EF4-FFF2-40B4-BE49-F238E27FC236}">
                <a16:creationId xmlns:a16="http://schemas.microsoft.com/office/drawing/2014/main" id="{AB27B04E-F813-DDA1-60DB-37AF4FFD9255}"/>
              </a:ext>
            </a:extLst>
          </p:cNvPr>
          <p:cNvSpPr txBox="1">
            <a:spLocks/>
          </p:cNvSpPr>
          <p:nvPr/>
        </p:nvSpPr>
        <p:spPr>
          <a:xfrm>
            <a:off x="4545903" y="3468644"/>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3</a:t>
            </a:r>
          </a:p>
        </p:txBody>
      </p:sp>
      <p:sp>
        <p:nvSpPr>
          <p:cNvPr id="23" name="Rektangel: afrundede hjørner 22">
            <a:extLst>
              <a:ext uri="{FF2B5EF4-FFF2-40B4-BE49-F238E27FC236}">
                <a16:creationId xmlns:a16="http://schemas.microsoft.com/office/drawing/2014/main" id="{2FC11982-28F1-D7F3-62D2-08B28C1E17F1}"/>
              </a:ext>
            </a:extLst>
          </p:cNvPr>
          <p:cNvSpPr/>
          <p:nvPr/>
        </p:nvSpPr>
        <p:spPr>
          <a:xfrm>
            <a:off x="4445861" y="4419281"/>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0" name="Titel 1">
            <a:extLst>
              <a:ext uri="{FF2B5EF4-FFF2-40B4-BE49-F238E27FC236}">
                <a16:creationId xmlns:a16="http://schemas.microsoft.com/office/drawing/2014/main" id="{2BE3A1F5-7E1E-0AC2-D2E7-8FE9CA703E43}"/>
              </a:ext>
            </a:extLst>
          </p:cNvPr>
          <p:cNvSpPr txBox="1">
            <a:spLocks/>
          </p:cNvSpPr>
          <p:nvPr/>
        </p:nvSpPr>
        <p:spPr>
          <a:xfrm>
            <a:off x="4552253" y="4433844"/>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4</a:t>
            </a:r>
          </a:p>
        </p:txBody>
      </p:sp>
      <p:cxnSp>
        <p:nvCxnSpPr>
          <p:cNvPr id="32" name="Lige pilforbindelse 31">
            <a:extLst>
              <a:ext uri="{FF2B5EF4-FFF2-40B4-BE49-F238E27FC236}">
                <a16:creationId xmlns:a16="http://schemas.microsoft.com/office/drawing/2014/main" id="{6AE56AB7-18CA-AAA4-5C10-8EBD4572E081}"/>
              </a:ext>
            </a:extLst>
          </p:cNvPr>
          <p:cNvCxnSpPr/>
          <p:nvPr/>
        </p:nvCxnSpPr>
        <p:spPr>
          <a:xfrm flipV="1">
            <a:off x="3136900" y="2439369"/>
            <a:ext cx="603250" cy="989631"/>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pic>
        <p:nvPicPr>
          <p:cNvPr id="3" name="Billede 2" descr="Et billede, der indeholder grøn, skærmbillede, design, kunst&#10;&#10;Indhold genereret af kunstig intelligens kan være forkert.">
            <a:extLst>
              <a:ext uri="{FF2B5EF4-FFF2-40B4-BE49-F238E27FC236}">
                <a16:creationId xmlns:a16="http://schemas.microsoft.com/office/drawing/2014/main" id="{0FF66FFA-E6A9-1301-0631-276FDFF59E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5188" y="1030059"/>
            <a:ext cx="608036" cy="1216071"/>
          </a:xfrm>
          <a:prstGeom prst="rect">
            <a:avLst/>
          </a:prstGeom>
        </p:spPr>
      </p:pic>
      <p:pic>
        <p:nvPicPr>
          <p:cNvPr id="11" name="Billede 10" descr="Et billede, der indeholder grøn, skærmbillede, design, kunst&#10;&#10;Indhold genereret af kunstig intelligens kan være forkert.">
            <a:extLst>
              <a:ext uri="{FF2B5EF4-FFF2-40B4-BE49-F238E27FC236}">
                <a16:creationId xmlns:a16="http://schemas.microsoft.com/office/drawing/2014/main" id="{6DB3C198-9652-C9D7-6E6C-69B728AF17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7682" y="1973640"/>
            <a:ext cx="608036" cy="1216071"/>
          </a:xfrm>
          <a:prstGeom prst="rect">
            <a:avLst/>
          </a:prstGeom>
        </p:spPr>
      </p:pic>
      <p:pic>
        <p:nvPicPr>
          <p:cNvPr id="14" name="Billede 13" descr="Et billede, der indeholder grøn, skærmbillede, design, kunst&#10;&#10;Indhold genereret af kunstig intelligens kan være forkert.">
            <a:extLst>
              <a:ext uri="{FF2B5EF4-FFF2-40B4-BE49-F238E27FC236}">
                <a16:creationId xmlns:a16="http://schemas.microsoft.com/office/drawing/2014/main" id="{4F28ACB3-3997-B2C6-EB56-00A7AC1B1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9932" y="2988678"/>
            <a:ext cx="608036" cy="1216071"/>
          </a:xfrm>
          <a:prstGeom prst="rect">
            <a:avLst/>
          </a:prstGeom>
        </p:spPr>
      </p:pic>
      <p:pic>
        <p:nvPicPr>
          <p:cNvPr id="20" name="Billede 19" descr="Et billede, der indeholder grøn, skærmbillede, design, kunst&#10;&#10;Indhold genereret af kunstig intelligens kan være forkert.">
            <a:extLst>
              <a:ext uri="{FF2B5EF4-FFF2-40B4-BE49-F238E27FC236}">
                <a16:creationId xmlns:a16="http://schemas.microsoft.com/office/drawing/2014/main" id="{AC96480E-FDCD-9EEE-1904-B63FB2F46C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9932" y="3936071"/>
            <a:ext cx="608036" cy="1216071"/>
          </a:xfrm>
          <a:prstGeom prst="rect">
            <a:avLst/>
          </a:prstGeom>
        </p:spPr>
      </p:pic>
      <p:sp>
        <p:nvSpPr>
          <p:cNvPr id="2" name="Pil: højre 1">
            <a:extLst>
              <a:ext uri="{FF2B5EF4-FFF2-40B4-BE49-F238E27FC236}">
                <a16:creationId xmlns:a16="http://schemas.microsoft.com/office/drawing/2014/main" id="{BDD49758-EC27-7FB9-CE3D-EA915B1A5673}"/>
              </a:ext>
            </a:extLst>
          </p:cNvPr>
          <p:cNvSpPr/>
          <p:nvPr/>
        </p:nvSpPr>
        <p:spPr>
          <a:xfrm>
            <a:off x="6662674" y="166465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ktangel: afrundede hjørner 3">
            <a:extLst>
              <a:ext uri="{FF2B5EF4-FFF2-40B4-BE49-F238E27FC236}">
                <a16:creationId xmlns:a16="http://schemas.microsoft.com/office/drawing/2014/main" id="{C16DA606-D46D-FE22-C691-E94362C067C3}"/>
              </a:ext>
            </a:extLst>
          </p:cNvPr>
          <p:cNvSpPr/>
          <p:nvPr/>
        </p:nvSpPr>
        <p:spPr>
          <a:xfrm>
            <a:off x="7503236" y="145805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 name="Titel 1">
            <a:extLst>
              <a:ext uri="{FF2B5EF4-FFF2-40B4-BE49-F238E27FC236}">
                <a16:creationId xmlns:a16="http://schemas.microsoft.com/office/drawing/2014/main" id="{D201B23E-78A6-613C-0096-EAD80A489049}"/>
              </a:ext>
            </a:extLst>
          </p:cNvPr>
          <p:cNvSpPr txBox="1">
            <a:spLocks/>
          </p:cNvSpPr>
          <p:nvPr/>
        </p:nvSpPr>
        <p:spPr>
          <a:xfrm>
            <a:off x="7462106" y="155419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1 - Fyldestgørende og komplet </a:t>
            </a:r>
          </a:p>
          <a:p>
            <a:r>
              <a:rPr lang="da-DK" sz="3000" dirty="0"/>
              <a:t>tekst beskrivelse</a:t>
            </a:r>
          </a:p>
        </p:txBody>
      </p:sp>
      <p:sp>
        <p:nvSpPr>
          <p:cNvPr id="28" name="Pil: højre 27">
            <a:extLst>
              <a:ext uri="{FF2B5EF4-FFF2-40B4-BE49-F238E27FC236}">
                <a16:creationId xmlns:a16="http://schemas.microsoft.com/office/drawing/2014/main" id="{23AA6732-21F6-BAFF-E14D-66E4D1C5F965}"/>
              </a:ext>
            </a:extLst>
          </p:cNvPr>
          <p:cNvSpPr/>
          <p:nvPr/>
        </p:nvSpPr>
        <p:spPr>
          <a:xfrm>
            <a:off x="6662674" y="267430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 name="Rektangel: afrundede hjørner 28">
            <a:extLst>
              <a:ext uri="{FF2B5EF4-FFF2-40B4-BE49-F238E27FC236}">
                <a16:creationId xmlns:a16="http://schemas.microsoft.com/office/drawing/2014/main" id="{C5E78237-B339-6CE1-0DE9-5D209EE98592}"/>
              </a:ext>
            </a:extLst>
          </p:cNvPr>
          <p:cNvSpPr/>
          <p:nvPr/>
        </p:nvSpPr>
        <p:spPr>
          <a:xfrm>
            <a:off x="7503236" y="246770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1" name="Titel 1">
            <a:extLst>
              <a:ext uri="{FF2B5EF4-FFF2-40B4-BE49-F238E27FC236}">
                <a16:creationId xmlns:a16="http://schemas.microsoft.com/office/drawing/2014/main" id="{341E0676-540B-E3AB-4CE2-CE797DEB9AC3}"/>
              </a:ext>
            </a:extLst>
          </p:cNvPr>
          <p:cNvSpPr txBox="1">
            <a:spLocks/>
          </p:cNvSpPr>
          <p:nvPr/>
        </p:nvSpPr>
        <p:spPr>
          <a:xfrm>
            <a:off x="7462106" y="256384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2 - Fyldestgørende og komplet </a:t>
            </a:r>
          </a:p>
          <a:p>
            <a:r>
              <a:rPr lang="da-DK" sz="3000" dirty="0"/>
              <a:t>tekst beskrivelse</a:t>
            </a:r>
          </a:p>
        </p:txBody>
      </p:sp>
      <p:sp>
        <p:nvSpPr>
          <p:cNvPr id="33" name="Pil: højre 32">
            <a:extLst>
              <a:ext uri="{FF2B5EF4-FFF2-40B4-BE49-F238E27FC236}">
                <a16:creationId xmlns:a16="http://schemas.microsoft.com/office/drawing/2014/main" id="{F662B3E5-258F-951A-8989-5755C3C35A7F}"/>
              </a:ext>
            </a:extLst>
          </p:cNvPr>
          <p:cNvSpPr/>
          <p:nvPr/>
        </p:nvSpPr>
        <p:spPr>
          <a:xfrm>
            <a:off x="6662674" y="365855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4" name="Rektangel: afrundede hjørner 33">
            <a:extLst>
              <a:ext uri="{FF2B5EF4-FFF2-40B4-BE49-F238E27FC236}">
                <a16:creationId xmlns:a16="http://schemas.microsoft.com/office/drawing/2014/main" id="{DDA19EF5-F311-56F4-6CF6-11CD80D0709E}"/>
              </a:ext>
            </a:extLst>
          </p:cNvPr>
          <p:cNvSpPr/>
          <p:nvPr/>
        </p:nvSpPr>
        <p:spPr>
          <a:xfrm>
            <a:off x="7503236" y="345195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 name="Titel 1">
            <a:extLst>
              <a:ext uri="{FF2B5EF4-FFF2-40B4-BE49-F238E27FC236}">
                <a16:creationId xmlns:a16="http://schemas.microsoft.com/office/drawing/2014/main" id="{28246DAD-D778-9CF9-9027-E560DE4B52F1}"/>
              </a:ext>
            </a:extLst>
          </p:cNvPr>
          <p:cNvSpPr txBox="1">
            <a:spLocks/>
          </p:cNvSpPr>
          <p:nvPr/>
        </p:nvSpPr>
        <p:spPr>
          <a:xfrm>
            <a:off x="7462106" y="354809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3 - Fyldestgørende og komplet </a:t>
            </a:r>
          </a:p>
          <a:p>
            <a:r>
              <a:rPr lang="da-DK" sz="3000" dirty="0"/>
              <a:t>tekst beskrivelse</a:t>
            </a:r>
          </a:p>
        </p:txBody>
      </p:sp>
      <p:sp>
        <p:nvSpPr>
          <p:cNvPr id="36" name="Pil: højre 35">
            <a:extLst>
              <a:ext uri="{FF2B5EF4-FFF2-40B4-BE49-F238E27FC236}">
                <a16:creationId xmlns:a16="http://schemas.microsoft.com/office/drawing/2014/main" id="{97812EDE-6622-F797-717A-9F839582E042}"/>
              </a:ext>
            </a:extLst>
          </p:cNvPr>
          <p:cNvSpPr/>
          <p:nvPr/>
        </p:nvSpPr>
        <p:spPr>
          <a:xfrm>
            <a:off x="6669024" y="461740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 name="Rektangel: afrundede hjørner 36">
            <a:extLst>
              <a:ext uri="{FF2B5EF4-FFF2-40B4-BE49-F238E27FC236}">
                <a16:creationId xmlns:a16="http://schemas.microsoft.com/office/drawing/2014/main" id="{21B634F9-F057-9FE4-A9ED-B4F4C11587F1}"/>
              </a:ext>
            </a:extLst>
          </p:cNvPr>
          <p:cNvSpPr/>
          <p:nvPr/>
        </p:nvSpPr>
        <p:spPr>
          <a:xfrm>
            <a:off x="7509586" y="441080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8" name="Titel 1">
            <a:extLst>
              <a:ext uri="{FF2B5EF4-FFF2-40B4-BE49-F238E27FC236}">
                <a16:creationId xmlns:a16="http://schemas.microsoft.com/office/drawing/2014/main" id="{FBD418AE-D5DB-7E94-1EAA-2E99F14D7813}"/>
              </a:ext>
            </a:extLst>
          </p:cNvPr>
          <p:cNvSpPr txBox="1">
            <a:spLocks/>
          </p:cNvSpPr>
          <p:nvPr/>
        </p:nvSpPr>
        <p:spPr>
          <a:xfrm>
            <a:off x="7468456" y="450694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4 - Fyldestgørende og komplet </a:t>
            </a:r>
          </a:p>
          <a:p>
            <a:r>
              <a:rPr lang="da-DK" sz="3000" dirty="0"/>
              <a:t>tekst beskrivelse</a:t>
            </a:r>
          </a:p>
        </p:txBody>
      </p:sp>
      <p:sp>
        <p:nvSpPr>
          <p:cNvPr id="7" name="Titel 1">
            <a:extLst>
              <a:ext uri="{FF2B5EF4-FFF2-40B4-BE49-F238E27FC236}">
                <a16:creationId xmlns:a16="http://schemas.microsoft.com/office/drawing/2014/main" id="{E4D02EDF-8F3D-A35E-6601-83343D520588}"/>
              </a:ext>
            </a:extLst>
          </p:cNvPr>
          <p:cNvSpPr txBox="1">
            <a:spLocks/>
          </p:cNvSpPr>
          <p:nvPr/>
        </p:nvSpPr>
        <p:spPr>
          <a:xfrm>
            <a:off x="5927682" y="5487919"/>
            <a:ext cx="4222153" cy="933450"/>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Forstil dig en super god elev der fremlægger det emne i 7 minutter</a:t>
            </a:r>
          </a:p>
        </p:txBody>
      </p:sp>
      <p:sp>
        <p:nvSpPr>
          <p:cNvPr id="12" name="Rektangel: afrundede hjørner 11">
            <a:extLst>
              <a:ext uri="{FF2B5EF4-FFF2-40B4-BE49-F238E27FC236}">
                <a16:creationId xmlns:a16="http://schemas.microsoft.com/office/drawing/2014/main" id="{88C280BC-B62A-658B-6E4F-7E12CC8B821A}"/>
              </a:ext>
            </a:extLst>
          </p:cNvPr>
          <p:cNvSpPr/>
          <p:nvPr/>
        </p:nvSpPr>
        <p:spPr>
          <a:xfrm>
            <a:off x="5927682" y="5613348"/>
            <a:ext cx="4287627" cy="964597"/>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5" name="Lige pilforbindelse 14">
            <a:extLst>
              <a:ext uri="{FF2B5EF4-FFF2-40B4-BE49-F238E27FC236}">
                <a16:creationId xmlns:a16="http://schemas.microsoft.com/office/drawing/2014/main" id="{D117376D-FD65-95A9-88CA-5BF4CA9BB62C}"/>
              </a:ext>
            </a:extLst>
          </p:cNvPr>
          <p:cNvCxnSpPr>
            <a:cxnSpLocks/>
          </p:cNvCxnSpPr>
          <p:nvPr/>
        </p:nvCxnSpPr>
        <p:spPr>
          <a:xfrm>
            <a:off x="5405240" y="5269974"/>
            <a:ext cx="367736" cy="367924"/>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cxnSp>
        <p:nvCxnSpPr>
          <p:cNvPr id="27" name="Lige pilforbindelse 26">
            <a:extLst>
              <a:ext uri="{FF2B5EF4-FFF2-40B4-BE49-F238E27FC236}">
                <a16:creationId xmlns:a16="http://schemas.microsoft.com/office/drawing/2014/main" id="{79AB2E69-0B15-EFB2-043C-69092D2E4815}"/>
              </a:ext>
            </a:extLst>
          </p:cNvPr>
          <p:cNvCxnSpPr>
            <a:cxnSpLocks/>
          </p:cNvCxnSpPr>
          <p:nvPr/>
        </p:nvCxnSpPr>
        <p:spPr>
          <a:xfrm flipV="1">
            <a:off x="10299836" y="5303807"/>
            <a:ext cx="321272" cy="716835"/>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40573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
            <a:extLst>
              <a:ext uri="{FF2B5EF4-FFF2-40B4-BE49-F238E27FC236}">
                <a16:creationId xmlns:a16="http://schemas.microsoft.com/office/drawing/2014/main" id="{998A7721-62B1-D4AB-0CA5-9D52988636E4}"/>
              </a:ext>
            </a:extLst>
          </p:cNvPr>
          <p:cNvSpPr txBox="1">
            <a:spLocks/>
          </p:cNvSpPr>
          <p:nvPr/>
        </p:nvSpPr>
        <p:spPr>
          <a:xfrm>
            <a:off x="264836" y="165047"/>
            <a:ext cx="11662327" cy="9991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2. Prioritet - skaffe pensum</a:t>
            </a:r>
          </a:p>
        </p:txBody>
      </p:sp>
      <p:sp>
        <p:nvSpPr>
          <p:cNvPr id="17" name="Rektangel: afrundede hjørner 16">
            <a:extLst>
              <a:ext uri="{FF2B5EF4-FFF2-40B4-BE49-F238E27FC236}">
                <a16:creationId xmlns:a16="http://schemas.microsoft.com/office/drawing/2014/main" id="{65128CA8-64E2-5BF9-BF94-B8B6944B7167}"/>
              </a:ext>
            </a:extLst>
          </p:cNvPr>
          <p:cNvSpPr/>
          <p:nvPr/>
        </p:nvSpPr>
        <p:spPr>
          <a:xfrm>
            <a:off x="347841" y="145913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Titel 1">
            <a:extLst>
              <a:ext uri="{FF2B5EF4-FFF2-40B4-BE49-F238E27FC236}">
                <a16:creationId xmlns:a16="http://schemas.microsoft.com/office/drawing/2014/main" id="{D2400EF5-2411-8853-36F6-B4D1CCF97AED}"/>
              </a:ext>
            </a:extLst>
          </p:cNvPr>
          <p:cNvSpPr txBox="1">
            <a:spLocks/>
          </p:cNvSpPr>
          <p:nvPr/>
        </p:nvSpPr>
        <p:spPr>
          <a:xfrm>
            <a:off x="446326" y="122741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Pensum til materiale</a:t>
            </a:r>
          </a:p>
        </p:txBody>
      </p:sp>
      <p:sp>
        <p:nvSpPr>
          <p:cNvPr id="5" name="Pil: højre 4">
            <a:extLst>
              <a:ext uri="{FF2B5EF4-FFF2-40B4-BE49-F238E27FC236}">
                <a16:creationId xmlns:a16="http://schemas.microsoft.com/office/drawing/2014/main" id="{CFE015F7-D00D-9328-C7DA-CAE026042512}"/>
              </a:ext>
            </a:extLst>
          </p:cNvPr>
          <p:cNvSpPr/>
          <p:nvPr/>
        </p:nvSpPr>
        <p:spPr>
          <a:xfrm>
            <a:off x="3690874" y="1833391"/>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a:extLst>
              <a:ext uri="{FF2B5EF4-FFF2-40B4-BE49-F238E27FC236}">
                <a16:creationId xmlns:a16="http://schemas.microsoft.com/office/drawing/2014/main" id="{E5091163-55D1-6FC2-B68C-ED6A084F91AA}"/>
              </a:ext>
            </a:extLst>
          </p:cNvPr>
          <p:cNvSpPr txBox="1">
            <a:spLocks/>
          </p:cNvSpPr>
          <p:nvPr/>
        </p:nvSpPr>
        <p:spPr>
          <a:xfrm>
            <a:off x="1193248" y="3333749"/>
            <a:ext cx="1943652" cy="6234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Spørg en AI</a:t>
            </a:r>
          </a:p>
        </p:txBody>
      </p:sp>
      <p:sp>
        <p:nvSpPr>
          <p:cNvPr id="8" name="Rektangel: afrundede hjørner 7">
            <a:extLst>
              <a:ext uri="{FF2B5EF4-FFF2-40B4-BE49-F238E27FC236}">
                <a16:creationId xmlns:a16="http://schemas.microsoft.com/office/drawing/2014/main" id="{A063CB1F-15CB-9212-5687-F09A8823E6EB}"/>
              </a:ext>
            </a:extLst>
          </p:cNvPr>
          <p:cNvSpPr/>
          <p:nvPr/>
        </p:nvSpPr>
        <p:spPr>
          <a:xfrm>
            <a:off x="4445861" y="1503582"/>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 name="Titel 1">
            <a:extLst>
              <a:ext uri="{FF2B5EF4-FFF2-40B4-BE49-F238E27FC236}">
                <a16:creationId xmlns:a16="http://schemas.microsoft.com/office/drawing/2014/main" id="{B75A0406-7841-4489-9CAD-7D93C1A8CB48}"/>
              </a:ext>
            </a:extLst>
          </p:cNvPr>
          <p:cNvSpPr txBox="1">
            <a:spLocks/>
          </p:cNvSpPr>
          <p:nvPr/>
        </p:nvSpPr>
        <p:spPr>
          <a:xfrm>
            <a:off x="4552253" y="1518145"/>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1</a:t>
            </a:r>
          </a:p>
        </p:txBody>
      </p:sp>
      <p:sp>
        <p:nvSpPr>
          <p:cNvPr id="10" name="Rektangel: afrundede hjørner 9">
            <a:extLst>
              <a:ext uri="{FF2B5EF4-FFF2-40B4-BE49-F238E27FC236}">
                <a16:creationId xmlns:a16="http://schemas.microsoft.com/office/drawing/2014/main" id="{A26FE462-8E6B-C4E9-EBC7-E1E4947089B3}"/>
              </a:ext>
            </a:extLst>
          </p:cNvPr>
          <p:cNvSpPr/>
          <p:nvPr/>
        </p:nvSpPr>
        <p:spPr>
          <a:xfrm>
            <a:off x="4452211" y="2468782"/>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Titel 1">
            <a:extLst>
              <a:ext uri="{FF2B5EF4-FFF2-40B4-BE49-F238E27FC236}">
                <a16:creationId xmlns:a16="http://schemas.microsoft.com/office/drawing/2014/main" id="{86AD2261-E8B7-15FD-88E6-2A3FC4364F40}"/>
              </a:ext>
            </a:extLst>
          </p:cNvPr>
          <p:cNvSpPr txBox="1">
            <a:spLocks/>
          </p:cNvSpPr>
          <p:nvPr/>
        </p:nvSpPr>
        <p:spPr>
          <a:xfrm>
            <a:off x="4558603" y="2483345"/>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2</a:t>
            </a:r>
          </a:p>
        </p:txBody>
      </p:sp>
      <p:sp>
        <p:nvSpPr>
          <p:cNvPr id="19" name="Rektangel: afrundede hjørner 18">
            <a:extLst>
              <a:ext uri="{FF2B5EF4-FFF2-40B4-BE49-F238E27FC236}">
                <a16:creationId xmlns:a16="http://schemas.microsoft.com/office/drawing/2014/main" id="{A1BBDA89-E64A-B941-426F-A53F948EEEBF}"/>
              </a:ext>
            </a:extLst>
          </p:cNvPr>
          <p:cNvSpPr/>
          <p:nvPr/>
        </p:nvSpPr>
        <p:spPr>
          <a:xfrm>
            <a:off x="4439511" y="3454081"/>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2" name="Titel 1">
            <a:extLst>
              <a:ext uri="{FF2B5EF4-FFF2-40B4-BE49-F238E27FC236}">
                <a16:creationId xmlns:a16="http://schemas.microsoft.com/office/drawing/2014/main" id="{AB27B04E-F813-DDA1-60DB-37AF4FFD9255}"/>
              </a:ext>
            </a:extLst>
          </p:cNvPr>
          <p:cNvSpPr txBox="1">
            <a:spLocks/>
          </p:cNvSpPr>
          <p:nvPr/>
        </p:nvSpPr>
        <p:spPr>
          <a:xfrm>
            <a:off x="4545903" y="3468644"/>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3</a:t>
            </a:r>
          </a:p>
        </p:txBody>
      </p:sp>
      <p:sp>
        <p:nvSpPr>
          <p:cNvPr id="23" name="Rektangel: afrundede hjørner 22">
            <a:extLst>
              <a:ext uri="{FF2B5EF4-FFF2-40B4-BE49-F238E27FC236}">
                <a16:creationId xmlns:a16="http://schemas.microsoft.com/office/drawing/2014/main" id="{2FC11982-28F1-D7F3-62D2-08B28C1E17F1}"/>
              </a:ext>
            </a:extLst>
          </p:cNvPr>
          <p:cNvSpPr/>
          <p:nvPr/>
        </p:nvSpPr>
        <p:spPr>
          <a:xfrm>
            <a:off x="4445861" y="4419281"/>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0" name="Titel 1">
            <a:extLst>
              <a:ext uri="{FF2B5EF4-FFF2-40B4-BE49-F238E27FC236}">
                <a16:creationId xmlns:a16="http://schemas.microsoft.com/office/drawing/2014/main" id="{2BE3A1F5-7E1E-0AC2-D2E7-8FE9CA703E43}"/>
              </a:ext>
            </a:extLst>
          </p:cNvPr>
          <p:cNvSpPr txBox="1">
            <a:spLocks/>
          </p:cNvSpPr>
          <p:nvPr/>
        </p:nvSpPr>
        <p:spPr>
          <a:xfrm>
            <a:off x="4552253" y="4433844"/>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4</a:t>
            </a:r>
          </a:p>
        </p:txBody>
      </p:sp>
      <p:cxnSp>
        <p:nvCxnSpPr>
          <p:cNvPr id="32" name="Lige pilforbindelse 31">
            <a:extLst>
              <a:ext uri="{FF2B5EF4-FFF2-40B4-BE49-F238E27FC236}">
                <a16:creationId xmlns:a16="http://schemas.microsoft.com/office/drawing/2014/main" id="{6AE56AB7-18CA-AAA4-5C10-8EBD4572E081}"/>
              </a:ext>
            </a:extLst>
          </p:cNvPr>
          <p:cNvCxnSpPr/>
          <p:nvPr/>
        </p:nvCxnSpPr>
        <p:spPr>
          <a:xfrm flipV="1">
            <a:off x="3136900" y="2439369"/>
            <a:ext cx="603250" cy="989631"/>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pic>
        <p:nvPicPr>
          <p:cNvPr id="3" name="Billede 2" descr="Et billede, der indeholder grøn, skærmbillede, design, kunst&#10;&#10;Indhold genereret af kunstig intelligens kan være forkert.">
            <a:extLst>
              <a:ext uri="{FF2B5EF4-FFF2-40B4-BE49-F238E27FC236}">
                <a16:creationId xmlns:a16="http://schemas.microsoft.com/office/drawing/2014/main" id="{0FF66FFA-E6A9-1301-0631-276FDFF59E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5188" y="1030059"/>
            <a:ext cx="608036" cy="1216071"/>
          </a:xfrm>
          <a:prstGeom prst="rect">
            <a:avLst/>
          </a:prstGeom>
        </p:spPr>
      </p:pic>
      <p:pic>
        <p:nvPicPr>
          <p:cNvPr id="11" name="Billede 10" descr="Et billede, der indeholder grøn, skærmbillede, design, kunst&#10;&#10;Indhold genereret af kunstig intelligens kan være forkert.">
            <a:extLst>
              <a:ext uri="{FF2B5EF4-FFF2-40B4-BE49-F238E27FC236}">
                <a16:creationId xmlns:a16="http://schemas.microsoft.com/office/drawing/2014/main" id="{6DB3C198-9652-C9D7-6E6C-69B728AF17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7682" y="1973640"/>
            <a:ext cx="608036" cy="1216071"/>
          </a:xfrm>
          <a:prstGeom prst="rect">
            <a:avLst/>
          </a:prstGeom>
        </p:spPr>
      </p:pic>
      <p:pic>
        <p:nvPicPr>
          <p:cNvPr id="14" name="Billede 13" descr="Et billede, der indeholder grøn, skærmbillede, design, kunst&#10;&#10;Indhold genereret af kunstig intelligens kan være forkert.">
            <a:extLst>
              <a:ext uri="{FF2B5EF4-FFF2-40B4-BE49-F238E27FC236}">
                <a16:creationId xmlns:a16="http://schemas.microsoft.com/office/drawing/2014/main" id="{4F28ACB3-3997-B2C6-EB56-00A7AC1B1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9932" y="2988678"/>
            <a:ext cx="608036" cy="1216071"/>
          </a:xfrm>
          <a:prstGeom prst="rect">
            <a:avLst/>
          </a:prstGeom>
        </p:spPr>
      </p:pic>
      <p:pic>
        <p:nvPicPr>
          <p:cNvPr id="20" name="Billede 19" descr="Et billede, der indeholder grøn, skærmbillede, design, kunst&#10;&#10;Indhold genereret af kunstig intelligens kan være forkert.">
            <a:extLst>
              <a:ext uri="{FF2B5EF4-FFF2-40B4-BE49-F238E27FC236}">
                <a16:creationId xmlns:a16="http://schemas.microsoft.com/office/drawing/2014/main" id="{AC96480E-FDCD-9EEE-1904-B63FB2F46C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9932" y="3936071"/>
            <a:ext cx="608036" cy="1216071"/>
          </a:xfrm>
          <a:prstGeom prst="rect">
            <a:avLst/>
          </a:prstGeom>
        </p:spPr>
      </p:pic>
      <p:sp>
        <p:nvSpPr>
          <p:cNvPr id="2" name="Pil: højre 1">
            <a:extLst>
              <a:ext uri="{FF2B5EF4-FFF2-40B4-BE49-F238E27FC236}">
                <a16:creationId xmlns:a16="http://schemas.microsoft.com/office/drawing/2014/main" id="{BDD49758-EC27-7FB9-CE3D-EA915B1A5673}"/>
              </a:ext>
            </a:extLst>
          </p:cNvPr>
          <p:cNvSpPr/>
          <p:nvPr/>
        </p:nvSpPr>
        <p:spPr>
          <a:xfrm>
            <a:off x="6662674" y="166465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ktangel: afrundede hjørner 3">
            <a:extLst>
              <a:ext uri="{FF2B5EF4-FFF2-40B4-BE49-F238E27FC236}">
                <a16:creationId xmlns:a16="http://schemas.microsoft.com/office/drawing/2014/main" id="{C16DA606-D46D-FE22-C691-E94362C067C3}"/>
              </a:ext>
            </a:extLst>
          </p:cNvPr>
          <p:cNvSpPr/>
          <p:nvPr/>
        </p:nvSpPr>
        <p:spPr>
          <a:xfrm>
            <a:off x="7503236" y="145805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 name="Titel 1">
            <a:extLst>
              <a:ext uri="{FF2B5EF4-FFF2-40B4-BE49-F238E27FC236}">
                <a16:creationId xmlns:a16="http://schemas.microsoft.com/office/drawing/2014/main" id="{D201B23E-78A6-613C-0096-EAD80A489049}"/>
              </a:ext>
            </a:extLst>
          </p:cNvPr>
          <p:cNvSpPr txBox="1">
            <a:spLocks/>
          </p:cNvSpPr>
          <p:nvPr/>
        </p:nvSpPr>
        <p:spPr>
          <a:xfrm>
            <a:off x="7462106" y="155419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1 - Fyldestgørende og komplet </a:t>
            </a:r>
          </a:p>
          <a:p>
            <a:r>
              <a:rPr lang="da-DK" sz="3000" dirty="0"/>
              <a:t>tekst beskrivelse</a:t>
            </a:r>
          </a:p>
        </p:txBody>
      </p:sp>
      <p:sp>
        <p:nvSpPr>
          <p:cNvPr id="28" name="Pil: højre 27">
            <a:extLst>
              <a:ext uri="{FF2B5EF4-FFF2-40B4-BE49-F238E27FC236}">
                <a16:creationId xmlns:a16="http://schemas.microsoft.com/office/drawing/2014/main" id="{23AA6732-21F6-BAFF-E14D-66E4D1C5F965}"/>
              </a:ext>
            </a:extLst>
          </p:cNvPr>
          <p:cNvSpPr/>
          <p:nvPr/>
        </p:nvSpPr>
        <p:spPr>
          <a:xfrm>
            <a:off x="6662674" y="267430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 name="Rektangel: afrundede hjørner 28">
            <a:extLst>
              <a:ext uri="{FF2B5EF4-FFF2-40B4-BE49-F238E27FC236}">
                <a16:creationId xmlns:a16="http://schemas.microsoft.com/office/drawing/2014/main" id="{C5E78237-B339-6CE1-0DE9-5D209EE98592}"/>
              </a:ext>
            </a:extLst>
          </p:cNvPr>
          <p:cNvSpPr/>
          <p:nvPr/>
        </p:nvSpPr>
        <p:spPr>
          <a:xfrm>
            <a:off x="7503236" y="246770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1" name="Titel 1">
            <a:extLst>
              <a:ext uri="{FF2B5EF4-FFF2-40B4-BE49-F238E27FC236}">
                <a16:creationId xmlns:a16="http://schemas.microsoft.com/office/drawing/2014/main" id="{341E0676-540B-E3AB-4CE2-CE797DEB9AC3}"/>
              </a:ext>
            </a:extLst>
          </p:cNvPr>
          <p:cNvSpPr txBox="1">
            <a:spLocks/>
          </p:cNvSpPr>
          <p:nvPr/>
        </p:nvSpPr>
        <p:spPr>
          <a:xfrm>
            <a:off x="7462106" y="256384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2 - Fyldestgørende og komplet </a:t>
            </a:r>
          </a:p>
          <a:p>
            <a:r>
              <a:rPr lang="da-DK" sz="3000" dirty="0"/>
              <a:t>tekst beskrivelse</a:t>
            </a:r>
          </a:p>
        </p:txBody>
      </p:sp>
      <p:sp>
        <p:nvSpPr>
          <p:cNvPr id="33" name="Pil: højre 32">
            <a:extLst>
              <a:ext uri="{FF2B5EF4-FFF2-40B4-BE49-F238E27FC236}">
                <a16:creationId xmlns:a16="http://schemas.microsoft.com/office/drawing/2014/main" id="{F662B3E5-258F-951A-8989-5755C3C35A7F}"/>
              </a:ext>
            </a:extLst>
          </p:cNvPr>
          <p:cNvSpPr/>
          <p:nvPr/>
        </p:nvSpPr>
        <p:spPr>
          <a:xfrm>
            <a:off x="6662674" y="365855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4" name="Rektangel: afrundede hjørner 33">
            <a:extLst>
              <a:ext uri="{FF2B5EF4-FFF2-40B4-BE49-F238E27FC236}">
                <a16:creationId xmlns:a16="http://schemas.microsoft.com/office/drawing/2014/main" id="{DDA19EF5-F311-56F4-6CF6-11CD80D0709E}"/>
              </a:ext>
            </a:extLst>
          </p:cNvPr>
          <p:cNvSpPr/>
          <p:nvPr/>
        </p:nvSpPr>
        <p:spPr>
          <a:xfrm>
            <a:off x="7503236" y="345195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 name="Titel 1">
            <a:extLst>
              <a:ext uri="{FF2B5EF4-FFF2-40B4-BE49-F238E27FC236}">
                <a16:creationId xmlns:a16="http://schemas.microsoft.com/office/drawing/2014/main" id="{28246DAD-D778-9CF9-9027-E560DE4B52F1}"/>
              </a:ext>
            </a:extLst>
          </p:cNvPr>
          <p:cNvSpPr txBox="1">
            <a:spLocks/>
          </p:cNvSpPr>
          <p:nvPr/>
        </p:nvSpPr>
        <p:spPr>
          <a:xfrm>
            <a:off x="7462106" y="354809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3 - Fyldestgørende og komplet </a:t>
            </a:r>
          </a:p>
          <a:p>
            <a:r>
              <a:rPr lang="da-DK" sz="3000" dirty="0"/>
              <a:t>tekst beskrivelse</a:t>
            </a:r>
          </a:p>
        </p:txBody>
      </p:sp>
      <p:sp>
        <p:nvSpPr>
          <p:cNvPr id="36" name="Pil: højre 35">
            <a:extLst>
              <a:ext uri="{FF2B5EF4-FFF2-40B4-BE49-F238E27FC236}">
                <a16:creationId xmlns:a16="http://schemas.microsoft.com/office/drawing/2014/main" id="{97812EDE-6622-F797-717A-9F839582E042}"/>
              </a:ext>
            </a:extLst>
          </p:cNvPr>
          <p:cNvSpPr/>
          <p:nvPr/>
        </p:nvSpPr>
        <p:spPr>
          <a:xfrm>
            <a:off x="6669024" y="461740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 name="Rektangel: afrundede hjørner 36">
            <a:extLst>
              <a:ext uri="{FF2B5EF4-FFF2-40B4-BE49-F238E27FC236}">
                <a16:creationId xmlns:a16="http://schemas.microsoft.com/office/drawing/2014/main" id="{21B634F9-F057-9FE4-A9ED-B4F4C11587F1}"/>
              </a:ext>
            </a:extLst>
          </p:cNvPr>
          <p:cNvSpPr/>
          <p:nvPr/>
        </p:nvSpPr>
        <p:spPr>
          <a:xfrm>
            <a:off x="7509586" y="441080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8" name="Titel 1">
            <a:extLst>
              <a:ext uri="{FF2B5EF4-FFF2-40B4-BE49-F238E27FC236}">
                <a16:creationId xmlns:a16="http://schemas.microsoft.com/office/drawing/2014/main" id="{FBD418AE-D5DB-7E94-1EAA-2E99F14D7813}"/>
              </a:ext>
            </a:extLst>
          </p:cNvPr>
          <p:cNvSpPr txBox="1">
            <a:spLocks/>
          </p:cNvSpPr>
          <p:nvPr/>
        </p:nvSpPr>
        <p:spPr>
          <a:xfrm>
            <a:off x="7468456" y="450694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4 - Fyldestgørende og komplet </a:t>
            </a:r>
          </a:p>
          <a:p>
            <a:r>
              <a:rPr lang="da-DK" sz="3000" dirty="0"/>
              <a:t>tekst beskrivelse</a:t>
            </a:r>
          </a:p>
        </p:txBody>
      </p:sp>
      <p:sp>
        <p:nvSpPr>
          <p:cNvPr id="39" name="Titel 1">
            <a:extLst>
              <a:ext uri="{FF2B5EF4-FFF2-40B4-BE49-F238E27FC236}">
                <a16:creationId xmlns:a16="http://schemas.microsoft.com/office/drawing/2014/main" id="{DF116F2C-16D6-DCC2-71A2-486B7B9FA817}"/>
              </a:ext>
            </a:extLst>
          </p:cNvPr>
          <p:cNvSpPr txBox="1">
            <a:spLocks/>
          </p:cNvSpPr>
          <p:nvPr/>
        </p:nvSpPr>
        <p:spPr>
          <a:xfrm>
            <a:off x="4665017" y="5751534"/>
            <a:ext cx="1943652" cy="6234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Spørg en AI</a:t>
            </a:r>
          </a:p>
        </p:txBody>
      </p:sp>
      <p:cxnSp>
        <p:nvCxnSpPr>
          <p:cNvPr id="40" name="Lige pilforbindelse 39">
            <a:extLst>
              <a:ext uri="{FF2B5EF4-FFF2-40B4-BE49-F238E27FC236}">
                <a16:creationId xmlns:a16="http://schemas.microsoft.com/office/drawing/2014/main" id="{928BF04A-86E5-AF21-2E75-E42B3DD292FD}"/>
              </a:ext>
            </a:extLst>
          </p:cNvPr>
          <p:cNvCxnSpPr>
            <a:cxnSpLocks/>
          </p:cNvCxnSpPr>
          <p:nvPr/>
        </p:nvCxnSpPr>
        <p:spPr>
          <a:xfrm flipV="1">
            <a:off x="6608669" y="5039822"/>
            <a:ext cx="185831" cy="806963"/>
          </a:xfrm>
          <a:prstGeom prst="straightConnector1">
            <a:avLst/>
          </a:prstGeom>
          <a:ln>
            <a:solidFill>
              <a:srgbClr val="EC0E43"/>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56136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afrundede hjørner 2">
            <a:extLst>
              <a:ext uri="{FF2B5EF4-FFF2-40B4-BE49-F238E27FC236}">
                <a16:creationId xmlns:a16="http://schemas.microsoft.com/office/drawing/2014/main" id="{C87A2486-AFCE-02A2-D94B-0B5B2DD925B5}"/>
              </a:ext>
            </a:extLst>
          </p:cNvPr>
          <p:cNvSpPr/>
          <p:nvPr/>
        </p:nvSpPr>
        <p:spPr>
          <a:xfrm>
            <a:off x="8296585" y="2712110"/>
            <a:ext cx="3630578" cy="784555"/>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 name="Titel 1">
            <a:extLst>
              <a:ext uri="{FF2B5EF4-FFF2-40B4-BE49-F238E27FC236}">
                <a16:creationId xmlns:a16="http://schemas.microsoft.com/office/drawing/2014/main" id="{6A2F3B5D-7114-62FE-C849-19A3E91B0BB8}"/>
              </a:ext>
            </a:extLst>
          </p:cNvPr>
          <p:cNvSpPr txBox="1">
            <a:spLocks/>
          </p:cNvSpPr>
          <p:nvPr/>
        </p:nvSpPr>
        <p:spPr>
          <a:xfrm>
            <a:off x="8296585" y="2577420"/>
            <a:ext cx="3630578" cy="80539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Undervisningsmateriale</a:t>
            </a:r>
          </a:p>
        </p:txBody>
      </p:sp>
      <p:sp>
        <p:nvSpPr>
          <p:cNvPr id="10" name="Pil: højre 9">
            <a:extLst>
              <a:ext uri="{FF2B5EF4-FFF2-40B4-BE49-F238E27FC236}">
                <a16:creationId xmlns:a16="http://schemas.microsoft.com/office/drawing/2014/main" id="{A4A949FA-A800-1A8D-4D22-C17EE3C73812}"/>
              </a:ext>
            </a:extLst>
          </p:cNvPr>
          <p:cNvSpPr/>
          <p:nvPr/>
        </p:nvSpPr>
        <p:spPr>
          <a:xfrm>
            <a:off x="7439396" y="2949635"/>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afrundede hjørner 10">
            <a:extLst>
              <a:ext uri="{FF2B5EF4-FFF2-40B4-BE49-F238E27FC236}">
                <a16:creationId xmlns:a16="http://schemas.microsoft.com/office/drawing/2014/main" id="{EF40844F-4DF6-DFE6-FBE9-712F409406CD}"/>
              </a:ext>
            </a:extLst>
          </p:cNvPr>
          <p:cNvSpPr/>
          <p:nvPr/>
        </p:nvSpPr>
        <p:spPr>
          <a:xfrm>
            <a:off x="341491" y="2684682"/>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Titel 1">
            <a:extLst>
              <a:ext uri="{FF2B5EF4-FFF2-40B4-BE49-F238E27FC236}">
                <a16:creationId xmlns:a16="http://schemas.microsoft.com/office/drawing/2014/main" id="{C698EFB7-C3EB-6D58-3BAC-85B2A0DF5615}"/>
              </a:ext>
            </a:extLst>
          </p:cNvPr>
          <p:cNvSpPr txBox="1">
            <a:spLocks/>
          </p:cNvSpPr>
          <p:nvPr/>
        </p:nvSpPr>
        <p:spPr>
          <a:xfrm>
            <a:off x="439976" y="2452963"/>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Tid til læreforberedelse</a:t>
            </a:r>
          </a:p>
        </p:txBody>
      </p:sp>
      <p:sp>
        <p:nvSpPr>
          <p:cNvPr id="13" name="Rektangel: afrundede hjørner 12">
            <a:extLst>
              <a:ext uri="{FF2B5EF4-FFF2-40B4-BE49-F238E27FC236}">
                <a16:creationId xmlns:a16="http://schemas.microsoft.com/office/drawing/2014/main" id="{3D9819E9-3785-66F7-F5A9-CED72C4D51F4}"/>
              </a:ext>
            </a:extLst>
          </p:cNvPr>
          <p:cNvSpPr/>
          <p:nvPr/>
        </p:nvSpPr>
        <p:spPr>
          <a:xfrm>
            <a:off x="4454958" y="1797394"/>
            <a:ext cx="2668574" cy="2510899"/>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 name="Titel 1">
            <a:extLst>
              <a:ext uri="{FF2B5EF4-FFF2-40B4-BE49-F238E27FC236}">
                <a16:creationId xmlns:a16="http://schemas.microsoft.com/office/drawing/2014/main" id="{F6D4B999-41E9-C4C2-9579-773BC6E931A8}"/>
              </a:ext>
            </a:extLst>
          </p:cNvPr>
          <p:cNvSpPr txBox="1">
            <a:spLocks/>
          </p:cNvSpPr>
          <p:nvPr/>
        </p:nvSpPr>
        <p:spPr>
          <a:xfrm>
            <a:off x="4900448" y="2244107"/>
            <a:ext cx="1756384" cy="135497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7000" b="1" dirty="0"/>
              <a:t>AI</a:t>
            </a:r>
          </a:p>
        </p:txBody>
      </p:sp>
      <p:sp>
        <p:nvSpPr>
          <p:cNvPr id="15" name="Pil: højre 14">
            <a:extLst>
              <a:ext uri="{FF2B5EF4-FFF2-40B4-BE49-F238E27FC236}">
                <a16:creationId xmlns:a16="http://schemas.microsoft.com/office/drawing/2014/main" id="{54991173-310A-4A0C-10F7-06A128D3F467}"/>
              </a:ext>
            </a:extLst>
          </p:cNvPr>
          <p:cNvSpPr/>
          <p:nvPr/>
        </p:nvSpPr>
        <p:spPr>
          <a:xfrm>
            <a:off x="3621024" y="3052843"/>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Kors 1">
            <a:extLst>
              <a:ext uri="{FF2B5EF4-FFF2-40B4-BE49-F238E27FC236}">
                <a16:creationId xmlns:a16="http://schemas.microsoft.com/office/drawing/2014/main" id="{2E3F09E8-1F53-B989-948C-DD6A28368548}"/>
              </a:ext>
            </a:extLst>
          </p:cNvPr>
          <p:cNvSpPr/>
          <p:nvPr/>
        </p:nvSpPr>
        <p:spPr>
          <a:xfrm rot="19387998">
            <a:off x="8922834" y="1920111"/>
            <a:ext cx="2449274" cy="2368550"/>
          </a:xfrm>
          <a:prstGeom prst="plus">
            <a:avLst>
              <a:gd name="adj" fmla="val 40879"/>
            </a:avLst>
          </a:prstGeom>
          <a:solidFill>
            <a:srgbClr val="EC0E43">
              <a:alpha val="8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ktangel: afrundede hjørner 3">
            <a:extLst>
              <a:ext uri="{FF2B5EF4-FFF2-40B4-BE49-F238E27FC236}">
                <a16:creationId xmlns:a16="http://schemas.microsoft.com/office/drawing/2014/main" id="{E715FF2A-F2AF-3572-8B89-0C8205E2D344}"/>
              </a:ext>
            </a:extLst>
          </p:cNvPr>
          <p:cNvSpPr/>
          <p:nvPr/>
        </p:nvSpPr>
        <p:spPr>
          <a:xfrm>
            <a:off x="342392" y="3924626"/>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Pil: højre 5">
            <a:extLst>
              <a:ext uri="{FF2B5EF4-FFF2-40B4-BE49-F238E27FC236}">
                <a16:creationId xmlns:a16="http://schemas.microsoft.com/office/drawing/2014/main" id="{73FA03E3-4FB2-AA55-11F5-891A5DB22FA8}"/>
              </a:ext>
            </a:extLst>
          </p:cNvPr>
          <p:cNvSpPr/>
          <p:nvPr/>
        </p:nvSpPr>
        <p:spPr>
          <a:xfrm>
            <a:off x="3621925" y="4292787"/>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afrundede hjørner 6">
            <a:extLst>
              <a:ext uri="{FF2B5EF4-FFF2-40B4-BE49-F238E27FC236}">
                <a16:creationId xmlns:a16="http://schemas.microsoft.com/office/drawing/2014/main" id="{CEFBC504-78E9-D6A4-FEB0-0AC74604637F}"/>
              </a:ext>
            </a:extLst>
          </p:cNvPr>
          <p:cNvSpPr/>
          <p:nvPr/>
        </p:nvSpPr>
        <p:spPr>
          <a:xfrm>
            <a:off x="343289" y="1458246"/>
            <a:ext cx="3100111" cy="1119226"/>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 name="Pil: højre 7">
            <a:extLst>
              <a:ext uri="{FF2B5EF4-FFF2-40B4-BE49-F238E27FC236}">
                <a16:creationId xmlns:a16="http://schemas.microsoft.com/office/drawing/2014/main" id="{6576A42F-ED1A-3E95-4E73-7C60E6CE6286}"/>
              </a:ext>
            </a:extLst>
          </p:cNvPr>
          <p:cNvSpPr/>
          <p:nvPr/>
        </p:nvSpPr>
        <p:spPr>
          <a:xfrm>
            <a:off x="3622822" y="1826407"/>
            <a:ext cx="512064" cy="3267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itel 1">
            <a:extLst>
              <a:ext uri="{FF2B5EF4-FFF2-40B4-BE49-F238E27FC236}">
                <a16:creationId xmlns:a16="http://schemas.microsoft.com/office/drawing/2014/main" id="{E99BCF71-9BCA-9C33-81D0-5B62BCC147A9}"/>
              </a:ext>
            </a:extLst>
          </p:cNvPr>
          <p:cNvSpPr txBox="1">
            <a:spLocks/>
          </p:cNvSpPr>
          <p:nvPr/>
        </p:nvSpPr>
        <p:spPr>
          <a:xfrm>
            <a:off x="339693" y="3544104"/>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a:t>
            </a:r>
          </a:p>
        </p:txBody>
      </p:sp>
      <p:sp>
        <p:nvSpPr>
          <p:cNvPr id="17" name="Titel 1">
            <a:extLst>
              <a:ext uri="{FF2B5EF4-FFF2-40B4-BE49-F238E27FC236}">
                <a16:creationId xmlns:a16="http://schemas.microsoft.com/office/drawing/2014/main" id="{31B6E227-3CC2-851E-269E-E5E33DADCD77}"/>
              </a:ext>
            </a:extLst>
          </p:cNvPr>
          <p:cNvSpPr txBox="1">
            <a:spLocks/>
          </p:cNvSpPr>
          <p:nvPr/>
        </p:nvSpPr>
        <p:spPr>
          <a:xfrm>
            <a:off x="398451" y="1083416"/>
            <a:ext cx="3001626" cy="12119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a:t>
            </a:r>
          </a:p>
        </p:txBody>
      </p:sp>
      <p:sp>
        <p:nvSpPr>
          <p:cNvPr id="18" name="Titel 1">
            <a:extLst>
              <a:ext uri="{FF2B5EF4-FFF2-40B4-BE49-F238E27FC236}">
                <a16:creationId xmlns:a16="http://schemas.microsoft.com/office/drawing/2014/main" id="{4E1FCDD4-3CB0-51EB-58ED-270E08D37316}"/>
              </a:ext>
            </a:extLst>
          </p:cNvPr>
          <p:cNvSpPr>
            <a:spLocks noGrp="1"/>
          </p:cNvSpPr>
          <p:nvPr>
            <p:ph type="ctrTitle"/>
          </p:nvPr>
        </p:nvSpPr>
        <p:spPr>
          <a:xfrm>
            <a:off x="264836" y="167962"/>
            <a:ext cx="11662327" cy="999177"/>
          </a:xfrm>
        </p:spPr>
        <p:txBody>
          <a:bodyPr>
            <a:normAutofit/>
          </a:bodyPr>
          <a:lstStyle/>
          <a:p>
            <a:r>
              <a:rPr lang="da-DK" sz="3000" dirty="0"/>
              <a:t>Kan AI lave nyt undervisningsmateriale?</a:t>
            </a:r>
          </a:p>
        </p:txBody>
      </p:sp>
    </p:spTree>
    <p:extLst>
      <p:ext uri="{BB962C8B-B14F-4D97-AF65-F5344CB8AC3E}">
        <p14:creationId xmlns:p14="http://schemas.microsoft.com/office/powerpoint/2010/main" val="20299892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
            <a:extLst>
              <a:ext uri="{FF2B5EF4-FFF2-40B4-BE49-F238E27FC236}">
                <a16:creationId xmlns:a16="http://schemas.microsoft.com/office/drawing/2014/main" id="{998A7721-62B1-D4AB-0CA5-9D52988636E4}"/>
              </a:ext>
            </a:extLst>
          </p:cNvPr>
          <p:cNvSpPr txBox="1">
            <a:spLocks/>
          </p:cNvSpPr>
          <p:nvPr/>
        </p:nvSpPr>
        <p:spPr>
          <a:xfrm>
            <a:off x="264836" y="165047"/>
            <a:ext cx="11662327" cy="9991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2. Prioritet - skaffe pensum</a:t>
            </a:r>
          </a:p>
        </p:txBody>
      </p:sp>
      <p:sp>
        <p:nvSpPr>
          <p:cNvPr id="4" name="Rektangel: afrundede hjørner 3">
            <a:extLst>
              <a:ext uri="{FF2B5EF4-FFF2-40B4-BE49-F238E27FC236}">
                <a16:creationId xmlns:a16="http://schemas.microsoft.com/office/drawing/2014/main" id="{C16DA606-D46D-FE22-C691-E94362C067C3}"/>
              </a:ext>
            </a:extLst>
          </p:cNvPr>
          <p:cNvSpPr/>
          <p:nvPr/>
        </p:nvSpPr>
        <p:spPr>
          <a:xfrm>
            <a:off x="7503236" y="145805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 name="Titel 1">
            <a:extLst>
              <a:ext uri="{FF2B5EF4-FFF2-40B4-BE49-F238E27FC236}">
                <a16:creationId xmlns:a16="http://schemas.microsoft.com/office/drawing/2014/main" id="{D201B23E-78A6-613C-0096-EAD80A489049}"/>
              </a:ext>
            </a:extLst>
          </p:cNvPr>
          <p:cNvSpPr txBox="1">
            <a:spLocks/>
          </p:cNvSpPr>
          <p:nvPr/>
        </p:nvSpPr>
        <p:spPr>
          <a:xfrm>
            <a:off x="7462106" y="155419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1 - Fyldestgørende og komplet </a:t>
            </a:r>
          </a:p>
          <a:p>
            <a:r>
              <a:rPr lang="da-DK" sz="3000" dirty="0"/>
              <a:t>tekst beskrivelse</a:t>
            </a:r>
          </a:p>
        </p:txBody>
      </p:sp>
      <p:sp>
        <p:nvSpPr>
          <p:cNvPr id="7" name="Rektangel: afrundede hjørner 6">
            <a:extLst>
              <a:ext uri="{FF2B5EF4-FFF2-40B4-BE49-F238E27FC236}">
                <a16:creationId xmlns:a16="http://schemas.microsoft.com/office/drawing/2014/main" id="{9DC5836B-802A-8C25-9D54-F580809AEE91}"/>
              </a:ext>
            </a:extLst>
          </p:cNvPr>
          <p:cNvSpPr/>
          <p:nvPr/>
        </p:nvSpPr>
        <p:spPr>
          <a:xfrm>
            <a:off x="4445861" y="1503582"/>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Titel 1">
            <a:extLst>
              <a:ext uri="{FF2B5EF4-FFF2-40B4-BE49-F238E27FC236}">
                <a16:creationId xmlns:a16="http://schemas.microsoft.com/office/drawing/2014/main" id="{8A21BAA0-B638-8032-1D13-C58AFF2DE5C4}"/>
              </a:ext>
            </a:extLst>
          </p:cNvPr>
          <p:cNvSpPr txBox="1">
            <a:spLocks/>
          </p:cNvSpPr>
          <p:nvPr/>
        </p:nvSpPr>
        <p:spPr>
          <a:xfrm>
            <a:off x="4552253" y="1518145"/>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1</a:t>
            </a:r>
          </a:p>
        </p:txBody>
      </p:sp>
      <p:sp>
        <p:nvSpPr>
          <p:cNvPr id="15" name="Pil: højre 14">
            <a:extLst>
              <a:ext uri="{FF2B5EF4-FFF2-40B4-BE49-F238E27FC236}">
                <a16:creationId xmlns:a16="http://schemas.microsoft.com/office/drawing/2014/main" id="{842AC66D-7438-1A78-B6BA-64CD488A5911}"/>
              </a:ext>
            </a:extLst>
          </p:cNvPr>
          <p:cNvSpPr/>
          <p:nvPr/>
        </p:nvSpPr>
        <p:spPr>
          <a:xfrm>
            <a:off x="6662674" y="166465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Tekstfelt 20">
            <a:extLst>
              <a:ext uri="{FF2B5EF4-FFF2-40B4-BE49-F238E27FC236}">
                <a16:creationId xmlns:a16="http://schemas.microsoft.com/office/drawing/2014/main" id="{8C9C7402-B421-1BEA-8E91-67FD0A90FFD4}"/>
              </a:ext>
            </a:extLst>
          </p:cNvPr>
          <p:cNvSpPr txBox="1"/>
          <p:nvPr/>
        </p:nvSpPr>
        <p:spPr>
          <a:xfrm>
            <a:off x="335197" y="2469595"/>
            <a:ext cx="6776803" cy="2031325"/>
          </a:xfrm>
          <a:prstGeom prst="rect">
            <a:avLst/>
          </a:prstGeom>
          <a:noFill/>
          <a:ln w="19050">
            <a:solidFill>
              <a:schemeClr val="tx1"/>
            </a:solidFill>
          </a:ln>
        </p:spPr>
        <p:txBody>
          <a:bodyPr wrap="square" rtlCol="0">
            <a:spAutoFit/>
          </a:bodyPr>
          <a:lstStyle/>
          <a:p>
            <a:r>
              <a:rPr lang="da-DK" dirty="0"/>
              <a:t>Hej AI.</a:t>
            </a:r>
          </a:p>
          <a:p>
            <a:endParaRPr lang="da-DK" dirty="0"/>
          </a:p>
          <a:p>
            <a:endParaRPr lang="da-DK" dirty="0"/>
          </a:p>
          <a:p>
            <a:endParaRPr lang="da-DK" dirty="0"/>
          </a:p>
          <a:p>
            <a:endParaRPr lang="da-DK" dirty="0"/>
          </a:p>
          <a:p>
            <a:endParaRPr lang="da-DK" dirty="0"/>
          </a:p>
          <a:p>
            <a:endParaRPr lang="da-DK" dirty="0"/>
          </a:p>
        </p:txBody>
      </p:sp>
      <p:sp>
        <p:nvSpPr>
          <p:cNvPr id="25" name="Titel 1">
            <a:extLst>
              <a:ext uri="{FF2B5EF4-FFF2-40B4-BE49-F238E27FC236}">
                <a16:creationId xmlns:a16="http://schemas.microsoft.com/office/drawing/2014/main" id="{4D653B3A-C89A-58D2-2A50-13CAB109E9ED}"/>
              </a:ext>
            </a:extLst>
          </p:cNvPr>
          <p:cNvSpPr txBox="1">
            <a:spLocks/>
          </p:cNvSpPr>
          <p:nvPr/>
        </p:nvSpPr>
        <p:spPr>
          <a:xfrm>
            <a:off x="1657349" y="1844992"/>
            <a:ext cx="2266951" cy="484774"/>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err="1"/>
              <a:t>Preprompt</a:t>
            </a:r>
            <a:r>
              <a:rPr lang="da-DK" sz="3000" dirty="0"/>
              <a:t> 2:</a:t>
            </a:r>
          </a:p>
        </p:txBody>
      </p:sp>
    </p:spTree>
    <p:extLst>
      <p:ext uri="{BB962C8B-B14F-4D97-AF65-F5344CB8AC3E}">
        <p14:creationId xmlns:p14="http://schemas.microsoft.com/office/powerpoint/2010/main" val="18488369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
            <a:extLst>
              <a:ext uri="{FF2B5EF4-FFF2-40B4-BE49-F238E27FC236}">
                <a16:creationId xmlns:a16="http://schemas.microsoft.com/office/drawing/2014/main" id="{998A7721-62B1-D4AB-0CA5-9D52988636E4}"/>
              </a:ext>
            </a:extLst>
          </p:cNvPr>
          <p:cNvSpPr txBox="1">
            <a:spLocks/>
          </p:cNvSpPr>
          <p:nvPr/>
        </p:nvSpPr>
        <p:spPr>
          <a:xfrm>
            <a:off x="264836" y="165047"/>
            <a:ext cx="11662327" cy="9991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2. Prioritet - skaffe pensum</a:t>
            </a:r>
          </a:p>
        </p:txBody>
      </p:sp>
      <p:sp>
        <p:nvSpPr>
          <p:cNvPr id="4" name="Rektangel: afrundede hjørner 3">
            <a:extLst>
              <a:ext uri="{FF2B5EF4-FFF2-40B4-BE49-F238E27FC236}">
                <a16:creationId xmlns:a16="http://schemas.microsoft.com/office/drawing/2014/main" id="{C16DA606-D46D-FE22-C691-E94362C067C3}"/>
              </a:ext>
            </a:extLst>
          </p:cNvPr>
          <p:cNvSpPr/>
          <p:nvPr/>
        </p:nvSpPr>
        <p:spPr>
          <a:xfrm>
            <a:off x="7503236" y="145805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 name="Titel 1">
            <a:extLst>
              <a:ext uri="{FF2B5EF4-FFF2-40B4-BE49-F238E27FC236}">
                <a16:creationId xmlns:a16="http://schemas.microsoft.com/office/drawing/2014/main" id="{D201B23E-78A6-613C-0096-EAD80A489049}"/>
              </a:ext>
            </a:extLst>
          </p:cNvPr>
          <p:cNvSpPr txBox="1">
            <a:spLocks/>
          </p:cNvSpPr>
          <p:nvPr/>
        </p:nvSpPr>
        <p:spPr>
          <a:xfrm>
            <a:off x="7462106" y="155419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1 - Fyldestgørende og komplet </a:t>
            </a:r>
          </a:p>
          <a:p>
            <a:r>
              <a:rPr lang="da-DK" sz="3000" dirty="0"/>
              <a:t>tekst beskrivelse</a:t>
            </a:r>
          </a:p>
        </p:txBody>
      </p:sp>
      <p:sp>
        <p:nvSpPr>
          <p:cNvPr id="7" name="Rektangel: afrundede hjørner 6">
            <a:extLst>
              <a:ext uri="{FF2B5EF4-FFF2-40B4-BE49-F238E27FC236}">
                <a16:creationId xmlns:a16="http://schemas.microsoft.com/office/drawing/2014/main" id="{9DC5836B-802A-8C25-9D54-F580809AEE91}"/>
              </a:ext>
            </a:extLst>
          </p:cNvPr>
          <p:cNvSpPr/>
          <p:nvPr/>
        </p:nvSpPr>
        <p:spPr>
          <a:xfrm>
            <a:off x="4445861" y="1503582"/>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Titel 1">
            <a:extLst>
              <a:ext uri="{FF2B5EF4-FFF2-40B4-BE49-F238E27FC236}">
                <a16:creationId xmlns:a16="http://schemas.microsoft.com/office/drawing/2014/main" id="{8A21BAA0-B638-8032-1D13-C58AFF2DE5C4}"/>
              </a:ext>
            </a:extLst>
          </p:cNvPr>
          <p:cNvSpPr txBox="1">
            <a:spLocks/>
          </p:cNvSpPr>
          <p:nvPr/>
        </p:nvSpPr>
        <p:spPr>
          <a:xfrm>
            <a:off x="4552253" y="1518145"/>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1</a:t>
            </a:r>
          </a:p>
        </p:txBody>
      </p:sp>
      <p:sp>
        <p:nvSpPr>
          <p:cNvPr id="15" name="Pil: højre 14">
            <a:extLst>
              <a:ext uri="{FF2B5EF4-FFF2-40B4-BE49-F238E27FC236}">
                <a16:creationId xmlns:a16="http://schemas.microsoft.com/office/drawing/2014/main" id="{842AC66D-7438-1A78-B6BA-64CD488A5911}"/>
              </a:ext>
            </a:extLst>
          </p:cNvPr>
          <p:cNvSpPr/>
          <p:nvPr/>
        </p:nvSpPr>
        <p:spPr>
          <a:xfrm>
            <a:off x="6662674" y="166465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Tekstfelt 20">
            <a:extLst>
              <a:ext uri="{FF2B5EF4-FFF2-40B4-BE49-F238E27FC236}">
                <a16:creationId xmlns:a16="http://schemas.microsoft.com/office/drawing/2014/main" id="{8C9C7402-B421-1BEA-8E91-67FD0A90FFD4}"/>
              </a:ext>
            </a:extLst>
          </p:cNvPr>
          <p:cNvSpPr txBox="1"/>
          <p:nvPr/>
        </p:nvSpPr>
        <p:spPr>
          <a:xfrm>
            <a:off x="397935" y="2496910"/>
            <a:ext cx="6776803" cy="2031325"/>
          </a:xfrm>
          <a:prstGeom prst="rect">
            <a:avLst/>
          </a:prstGeom>
          <a:noFill/>
          <a:ln w="19050">
            <a:solidFill>
              <a:schemeClr val="tx1"/>
            </a:solidFill>
          </a:ln>
        </p:spPr>
        <p:txBody>
          <a:bodyPr wrap="square" rtlCol="0">
            <a:spAutoFit/>
          </a:bodyPr>
          <a:lstStyle/>
          <a:p>
            <a:r>
              <a:rPr lang="da-DK" dirty="0"/>
              <a:t>Hej AI.</a:t>
            </a:r>
          </a:p>
          <a:p>
            <a:r>
              <a:rPr lang="da-DK" dirty="0"/>
              <a:t>Forstil dig at du er en super god elev som fremlægger om ”</a:t>
            </a:r>
            <a:r>
              <a:rPr lang="da-DK" dirty="0">
                <a:solidFill>
                  <a:srgbClr val="FF0000"/>
                </a:solidFill>
              </a:rPr>
              <a:t>emne1</a:t>
            </a:r>
            <a:r>
              <a:rPr lang="da-DK" dirty="0"/>
              <a:t>”. Du er en elev på ”</a:t>
            </a:r>
            <a:r>
              <a:rPr lang="da-DK" dirty="0">
                <a:solidFill>
                  <a:srgbClr val="FF0000"/>
                </a:solidFill>
              </a:rPr>
              <a:t>indsæt uddannelse</a:t>
            </a:r>
            <a:r>
              <a:rPr lang="da-DK" dirty="0"/>
              <a:t>” og du går på ”</a:t>
            </a:r>
            <a:r>
              <a:rPr lang="da-DK" dirty="0">
                <a:solidFill>
                  <a:srgbClr val="FF0000"/>
                </a:solidFill>
              </a:rPr>
              <a:t>indsæt niveau</a:t>
            </a:r>
            <a:r>
              <a:rPr lang="da-DK" dirty="0"/>
              <a:t>”. Din fremlæggelse er </a:t>
            </a:r>
            <a:r>
              <a:rPr lang="da-DK" dirty="0" err="1"/>
              <a:t>ca</a:t>
            </a:r>
            <a:r>
              <a:rPr lang="da-DK" dirty="0"/>
              <a:t> 7 minutter. Du har mulighed for at referere til billeder, du skal blot beskrive hvad der er på billedet først. Når du snakker må du gerne inddele det i nummererede afsnit. </a:t>
            </a:r>
          </a:p>
        </p:txBody>
      </p:sp>
      <p:sp>
        <p:nvSpPr>
          <p:cNvPr id="25" name="Titel 1">
            <a:extLst>
              <a:ext uri="{FF2B5EF4-FFF2-40B4-BE49-F238E27FC236}">
                <a16:creationId xmlns:a16="http://schemas.microsoft.com/office/drawing/2014/main" id="{4D653B3A-C89A-58D2-2A50-13CAB109E9ED}"/>
              </a:ext>
            </a:extLst>
          </p:cNvPr>
          <p:cNvSpPr txBox="1">
            <a:spLocks/>
          </p:cNvSpPr>
          <p:nvPr/>
        </p:nvSpPr>
        <p:spPr>
          <a:xfrm>
            <a:off x="1657349" y="1844992"/>
            <a:ext cx="2266951" cy="484774"/>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err="1"/>
              <a:t>Preprompt</a:t>
            </a:r>
            <a:r>
              <a:rPr lang="da-DK" sz="3000" dirty="0"/>
              <a:t> 2:</a:t>
            </a:r>
          </a:p>
        </p:txBody>
      </p:sp>
      <p:sp>
        <p:nvSpPr>
          <p:cNvPr id="3" name="Rektangel: afrundede hjørner 2">
            <a:extLst>
              <a:ext uri="{FF2B5EF4-FFF2-40B4-BE49-F238E27FC236}">
                <a16:creationId xmlns:a16="http://schemas.microsoft.com/office/drawing/2014/main" id="{74DAEFFA-50AB-BF16-0863-D4C9FF203B5B}"/>
              </a:ext>
            </a:extLst>
          </p:cNvPr>
          <p:cNvSpPr/>
          <p:nvPr/>
        </p:nvSpPr>
        <p:spPr>
          <a:xfrm>
            <a:off x="167640" y="2802566"/>
            <a:ext cx="7254240" cy="1968329"/>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82401295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
            <a:extLst>
              <a:ext uri="{FF2B5EF4-FFF2-40B4-BE49-F238E27FC236}">
                <a16:creationId xmlns:a16="http://schemas.microsoft.com/office/drawing/2014/main" id="{998A7721-62B1-D4AB-0CA5-9D52988636E4}"/>
              </a:ext>
            </a:extLst>
          </p:cNvPr>
          <p:cNvSpPr txBox="1">
            <a:spLocks/>
          </p:cNvSpPr>
          <p:nvPr/>
        </p:nvSpPr>
        <p:spPr>
          <a:xfrm>
            <a:off x="264836" y="165047"/>
            <a:ext cx="11662327" cy="9991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2. Prioritet - skaffe pensum</a:t>
            </a:r>
          </a:p>
        </p:txBody>
      </p:sp>
      <p:sp>
        <p:nvSpPr>
          <p:cNvPr id="4" name="Rektangel: afrundede hjørner 3">
            <a:extLst>
              <a:ext uri="{FF2B5EF4-FFF2-40B4-BE49-F238E27FC236}">
                <a16:creationId xmlns:a16="http://schemas.microsoft.com/office/drawing/2014/main" id="{C16DA606-D46D-FE22-C691-E94362C067C3}"/>
              </a:ext>
            </a:extLst>
          </p:cNvPr>
          <p:cNvSpPr/>
          <p:nvPr/>
        </p:nvSpPr>
        <p:spPr>
          <a:xfrm>
            <a:off x="7503236" y="145805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 name="Titel 1">
            <a:extLst>
              <a:ext uri="{FF2B5EF4-FFF2-40B4-BE49-F238E27FC236}">
                <a16:creationId xmlns:a16="http://schemas.microsoft.com/office/drawing/2014/main" id="{D201B23E-78A6-613C-0096-EAD80A489049}"/>
              </a:ext>
            </a:extLst>
          </p:cNvPr>
          <p:cNvSpPr txBox="1">
            <a:spLocks/>
          </p:cNvSpPr>
          <p:nvPr/>
        </p:nvSpPr>
        <p:spPr>
          <a:xfrm>
            <a:off x="7462106" y="155419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1 - Fyldestgørende og komplet </a:t>
            </a:r>
          </a:p>
          <a:p>
            <a:r>
              <a:rPr lang="da-DK" sz="3000" dirty="0"/>
              <a:t>tekst beskrivelse</a:t>
            </a:r>
          </a:p>
        </p:txBody>
      </p:sp>
      <p:sp>
        <p:nvSpPr>
          <p:cNvPr id="7" name="Rektangel: afrundede hjørner 6">
            <a:extLst>
              <a:ext uri="{FF2B5EF4-FFF2-40B4-BE49-F238E27FC236}">
                <a16:creationId xmlns:a16="http://schemas.microsoft.com/office/drawing/2014/main" id="{9DC5836B-802A-8C25-9D54-F580809AEE91}"/>
              </a:ext>
            </a:extLst>
          </p:cNvPr>
          <p:cNvSpPr/>
          <p:nvPr/>
        </p:nvSpPr>
        <p:spPr>
          <a:xfrm>
            <a:off x="4445861" y="1503582"/>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Titel 1">
            <a:extLst>
              <a:ext uri="{FF2B5EF4-FFF2-40B4-BE49-F238E27FC236}">
                <a16:creationId xmlns:a16="http://schemas.microsoft.com/office/drawing/2014/main" id="{8A21BAA0-B638-8032-1D13-C58AFF2DE5C4}"/>
              </a:ext>
            </a:extLst>
          </p:cNvPr>
          <p:cNvSpPr txBox="1">
            <a:spLocks/>
          </p:cNvSpPr>
          <p:nvPr/>
        </p:nvSpPr>
        <p:spPr>
          <a:xfrm>
            <a:off x="4552253" y="1518145"/>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1</a:t>
            </a:r>
          </a:p>
        </p:txBody>
      </p:sp>
      <p:sp>
        <p:nvSpPr>
          <p:cNvPr id="15" name="Pil: højre 14">
            <a:extLst>
              <a:ext uri="{FF2B5EF4-FFF2-40B4-BE49-F238E27FC236}">
                <a16:creationId xmlns:a16="http://schemas.microsoft.com/office/drawing/2014/main" id="{842AC66D-7438-1A78-B6BA-64CD488A5911}"/>
              </a:ext>
            </a:extLst>
          </p:cNvPr>
          <p:cNvSpPr/>
          <p:nvPr/>
        </p:nvSpPr>
        <p:spPr>
          <a:xfrm>
            <a:off x="6662674" y="166465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Billede 5">
            <a:extLst>
              <a:ext uri="{FF2B5EF4-FFF2-40B4-BE49-F238E27FC236}">
                <a16:creationId xmlns:a16="http://schemas.microsoft.com/office/drawing/2014/main" id="{9752905D-BAF4-4704-8A02-A07A4DBA7108}"/>
              </a:ext>
            </a:extLst>
          </p:cNvPr>
          <p:cNvPicPr>
            <a:picLocks noChangeAspect="1"/>
          </p:cNvPicPr>
          <p:nvPr/>
        </p:nvPicPr>
        <p:blipFill>
          <a:blip r:embed="rId2"/>
          <a:stretch>
            <a:fillRect/>
          </a:stretch>
        </p:blipFill>
        <p:spPr>
          <a:xfrm>
            <a:off x="939799" y="2375786"/>
            <a:ext cx="7382177" cy="4172697"/>
          </a:xfrm>
          <a:prstGeom prst="rect">
            <a:avLst/>
          </a:prstGeom>
        </p:spPr>
      </p:pic>
    </p:spTree>
    <p:extLst>
      <p:ext uri="{BB962C8B-B14F-4D97-AF65-F5344CB8AC3E}">
        <p14:creationId xmlns:p14="http://schemas.microsoft.com/office/powerpoint/2010/main" val="33663701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
            <a:extLst>
              <a:ext uri="{FF2B5EF4-FFF2-40B4-BE49-F238E27FC236}">
                <a16:creationId xmlns:a16="http://schemas.microsoft.com/office/drawing/2014/main" id="{998A7721-62B1-D4AB-0CA5-9D52988636E4}"/>
              </a:ext>
            </a:extLst>
          </p:cNvPr>
          <p:cNvSpPr txBox="1">
            <a:spLocks/>
          </p:cNvSpPr>
          <p:nvPr/>
        </p:nvSpPr>
        <p:spPr>
          <a:xfrm>
            <a:off x="264836" y="165047"/>
            <a:ext cx="11662327" cy="9991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2. Prioritet - skaffe pensum</a:t>
            </a:r>
          </a:p>
        </p:txBody>
      </p:sp>
      <p:sp>
        <p:nvSpPr>
          <p:cNvPr id="4" name="Rektangel: afrundede hjørner 3">
            <a:extLst>
              <a:ext uri="{FF2B5EF4-FFF2-40B4-BE49-F238E27FC236}">
                <a16:creationId xmlns:a16="http://schemas.microsoft.com/office/drawing/2014/main" id="{C16DA606-D46D-FE22-C691-E94362C067C3}"/>
              </a:ext>
            </a:extLst>
          </p:cNvPr>
          <p:cNvSpPr/>
          <p:nvPr/>
        </p:nvSpPr>
        <p:spPr>
          <a:xfrm>
            <a:off x="7503236" y="145805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 name="Titel 1">
            <a:extLst>
              <a:ext uri="{FF2B5EF4-FFF2-40B4-BE49-F238E27FC236}">
                <a16:creationId xmlns:a16="http://schemas.microsoft.com/office/drawing/2014/main" id="{D201B23E-78A6-613C-0096-EAD80A489049}"/>
              </a:ext>
            </a:extLst>
          </p:cNvPr>
          <p:cNvSpPr txBox="1">
            <a:spLocks/>
          </p:cNvSpPr>
          <p:nvPr/>
        </p:nvSpPr>
        <p:spPr>
          <a:xfrm>
            <a:off x="7462106" y="155419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1 - Fyldestgørende og komplet </a:t>
            </a:r>
          </a:p>
          <a:p>
            <a:r>
              <a:rPr lang="da-DK" sz="3000" dirty="0"/>
              <a:t>tekst beskrivelse</a:t>
            </a:r>
          </a:p>
        </p:txBody>
      </p:sp>
      <p:sp>
        <p:nvSpPr>
          <p:cNvPr id="7" name="Rektangel: afrundede hjørner 6">
            <a:extLst>
              <a:ext uri="{FF2B5EF4-FFF2-40B4-BE49-F238E27FC236}">
                <a16:creationId xmlns:a16="http://schemas.microsoft.com/office/drawing/2014/main" id="{9DC5836B-802A-8C25-9D54-F580809AEE91}"/>
              </a:ext>
            </a:extLst>
          </p:cNvPr>
          <p:cNvSpPr/>
          <p:nvPr/>
        </p:nvSpPr>
        <p:spPr>
          <a:xfrm>
            <a:off x="4445861" y="1503582"/>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Titel 1">
            <a:extLst>
              <a:ext uri="{FF2B5EF4-FFF2-40B4-BE49-F238E27FC236}">
                <a16:creationId xmlns:a16="http://schemas.microsoft.com/office/drawing/2014/main" id="{8A21BAA0-B638-8032-1D13-C58AFF2DE5C4}"/>
              </a:ext>
            </a:extLst>
          </p:cNvPr>
          <p:cNvSpPr txBox="1">
            <a:spLocks/>
          </p:cNvSpPr>
          <p:nvPr/>
        </p:nvSpPr>
        <p:spPr>
          <a:xfrm>
            <a:off x="4552253" y="1518145"/>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1</a:t>
            </a:r>
          </a:p>
        </p:txBody>
      </p:sp>
      <p:sp>
        <p:nvSpPr>
          <p:cNvPr id="15" name="Pil: højre 14">
            <a:extLst>
              <a:ext uri="{FF2B5EF4-FFF2-40B4-BE49-F238E27FC236}">
                <a16:creationId xmlns:a16="http://schemas.microsoft.com/office/drawing/2014/main" id="{842AC66D-7438-1A78-B6BA-64CD488A5911}"/>
              </a:ext>
            </a:extLst>
          </p:cNvPr>
          <p:cNvSpPr/>
          <p:nvPr/>
        </p:nvSpPr>
        <p:spPr>
          <a:xfrm>
            <a:off x="6662674" y="166465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 name="Billede 2">
            <a:extLst>
              <a:ext uri="{FF2B5EF4-FFF2-40B4-BE49-F238E27FC236}">
                <a16:creationId xmlns:a16="http://schemas.microsoft.com/office/drawing/2014/main" id="{82D10C99-B357-F6DB-967B-B7EFBBE037CB}"/>
              </a:ext>
            </a:extLst>
          </p:cNvPr>
          <p:cNvPicPr>
            <a:picLocks noChangeAspect="1"/>
          </p:cNvPicPr>
          <p:nvPr/>
        </p:nvPicPr>
        <p:blipFill>
          <a:blip r:embed="rId2"/>
          <a:stretch>
            <a:fillRect/>
          </a:stretch>
        </p:blipFill>
        <p:spPr>
          <a:xfrm>
            <a:off x="770786" y="2304861"/>
            <a:ext cx="7674331" cy="4342567"/>
          </a:xfrm>
          <a:prstGeom prst="rect">
            <a:avLst/>
          </a:prstGeom>
        </p:spPr>
      </p:pic>
    </p:spTree>
    <p:extLst>
      <p:ext uri="{BB962C8B-B14F-4D97-AF65-F5344CB8AC3E}">
        <p14:creationId xmlns:p14="http://schemas.microsoft.com/office/powerpoint/2010/main" val="20026281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
            <a:extLst>
              <a:ext uri="{FF2B5EF4-FFF2-40B4-BE49-F238E27FC236}">
                <a16:creationId xmlns:a16="http://schemas.microsoft.com/office/drawing/2014/main" id="{998A7721-62B1-D4AB-0CA5-9D52988636E4}"/>
              </a:ext>
            </a:extLst>
          </p:cNvPr>
          <p:cNvSpPr txBox="1">
            <a:spLocks/>
          </p:cNvSpPr>
          <p:nvPr/>
        </p:nvSpPr>
        <p:spPr>
          <a:xfrm>
            <a:off x="264836" y="165047"/>
            <a:ext cx="11662327" cy="9991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2. Prioritet - skaffe pensum</a:t>
            </a:r>
          </a:p>
        </p:txBody>
      </p:sp>
      <p:sp>
        <p:nvSpPr>
          <p:cNvPr id="4" name="Rektangel: afrundede hjørner 3">
            <a:extLst>
              <a:ext uri="{FF2B5EF4-FFF2-40B4-BE49-F238E27FC236}">
                <a16:creationId xmlns:a16="http://schemas.microsoft.com/office/drawing/2014/main" id="{C16DA606-D46D-FE22-C691-E94362C067C3}"/>
              </a:ext>
            </a:extLst>
          </p:cNvPr>
          <p:cNvSpPr/>
          <p:nvPr/>
        </p:nvSpPr>
        <p:spPr>
          <a:xfrm>
            <a:off x="7503236" y="145805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 name="Titel 1">
            <a:extLst>
              <a:ext uri="{FF2B5EF4-FFF2-40B4-BE49-F238E27FC236}">
                <a16:creationId xmlns:a16="http://schemas.microsoft.com/office/drawing/2014/main" id="{D201B23E-78A6-613C-0096-EAD80A489049}"/>
              </a:ext>
            </a:extLst>
          </p:cNvPr>
          <p:cNvSpPr txBox="1">
            <a:spLocks/>
          </p:cNvSpPr>
          <p:nvPr/>
        </p:nvSpPr>
        <p:spPr>
          <a:xfrm>
            <a:off x="7462106" y="155419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1 - Fyldestgørende og komplet </a:t>
            </a:r>
          </a:p>
          <a:p>
            <a:r>
              <a:rPr lang="da-DK" sz="3000" dirty="0"/>
              <a:t>tekst beskrivelse</a:t>
            </a:r>
          </a:p>
        </p:txBody>
      </p:sp>
      <p:sp>
        <p:nvSpPr>
          <p:cNvPr id="7" name="Rektangel: afrundede hjørner 6">
            <a:extLst>
              <a:ext uri="{FF2B5EF4-FFF2-40B4-BE49-F238E27FC236}">
                <a16:creationId xmlns:a16="http://schemas.microsoft.com/office/drawing/2014/main" id="{9DC5836B-802A-8C25-9D54-F580809AEE91}"/>
              </a:ext>
            </a:extLst>
          </p:cNvPr>
          <p:cNvSpPr/>
          <p:nvPr/>
        </p:nvSpPr>
        <p:spPr>
          <a:xfrm>
            <a:off x="4445861" y="1503582"/>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Titel 1">
            <a:extLst>
              <a:ext uri="{FF2B5EF4-FFF2-40B4-BE49-F238E27FC236}">
                <a16:creationId xmlns:a16="http://schemas.microsoft.com/office/drawing/2014/main" id="{8A21BAA0-B638-8032-1D13-C58AFF2DE5C4}"/>
              </a:ext>
            </a:extLst>
          </p:cNvPr>
          <p:cNvSpPr txBox="1">
            <a:spLocks/>
          </p:cNvSpPr>
          <p:nvPr/>
        </p:nvSpPr>
        <p:spPr>
          <a:xfrm>
            <a:off x="4552253" y="1518145"/>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1</a:t>
            </a:r>
          </a:p>
        </p:txBody>
      </p:sp>
      <p:sp>
        <p:nvSpPr>
          <p:cNvPr id="15" name="Pil: højre 14">
            <a:extLst>
              <a:ext uri="{FF2B5EF4-FFF2-40B4-BE49-F238E27FC236}">
                <a16:creationId xmlns:a16="http://schemas.microsoft.com/office/drawing/2014/main" id="{842AC66D-7438-1A78-B6BA-64CD488A5911}"/>
              </a:ext>
            </a:extLst>
          </p:cNvPr>
          <p:cNvSpPr/>
          <p:nvPr/>
        </p:nvSpPr>
        <p:spPr>
          <a:xfrm>
            <a:off x="6662674" y="166465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 name="Billede 2">
            <a:extLst>
              <a:ext uri="{FF2B5EF4-FFF2-40B4-BE49-F238E27FC236}">
                <a16:creationId xmlns:a16="http://schemas.microsoft.com/office/drawing/2014/main" id="{82D10C99-B357-F6DB-967B-B7EFBBE037CB}"/>
              </a:ext>
            </a:extLst>
          </p:cNvPr>
          <p:cNvPicPr>
            <a:picLocks noChangeAspect="1"/>
          </p:cNvPicPr>
          <p:nvPr/>
        </p:nvPicPr>
        <p:blipFill>
          <a:blip r:embed="rId2"/>
          <a:stretch>
            <a:fillRect/>
          </a:stretch>
        </p:blipFill>
        <p:spPr>
          <a:xfrm>
            <a:off x="770786" y="2304861"/>
            <a:ext cx="7674331" cy="4342567"/>
          </a:xfrm>
          <a:prstGeom prst="rect">
            <a:avLst/>
          </a:prstGeom>
        </p:spPr>
      </p:pic>
      <p:pic>
        <p:nvPicPr>
          <p:cNvPr id="5" name="Billede 4">
            <a:extLst>
              <a:ext uri="{FF2B5EF4-FFF2-40B4-BE49-F238E27FC236}">
                <a16:creationId xmlns:a16="http://schemas.microsoft.com/office/drawing/2014/main" id="{85A6FF68-6907-11BD-2A87-A93317793470}"/>
              </a:ext>
            </a:extLst>
          </p:cNvPr>
          <p:cNvPicPr>
            <a:picLocks noChangeAspect="1"/>
          </p:cNvPicPr>
          <p:nvPr/>
        </p:nvPicPr>
        <p:blipFill>
          <a:blip r:embed="rId3"/>
          <a:stretch>
            <a:fillRect/>
          </a:stretch>
        </p:blipFill>
        <p:spPr>
          <a:xfrm>
            <a:off x="5330622" y="2709153"/>
            <a:ext cx="6596541" cy="4094285"/>
          </a:xfrm>
          <a:prstGeom prst="rect">
            <a:avLst/>
          </a:prstGeom>
        </p:spPr>
      </p:pic>
    </p:spTree>
    <p:extLst>
      <p:ext uri="{BB962C8B-B14F-4D97-AF65-F5344CB8AC3E}">
        <p14:creationId xmlns:p14="http://schemas.microsoft.com/office/powerpoint/2010/main" val="36797949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
            <a:extLst>
              <a:ext uri="{FF2B5EF4-FFF2-40B4-BE49-F238E27FC236}">
                <a16:creationId xmlns:a16="http://schemas.microsoft.com/office/drawing/2014/main" id="{998A7721-62B1-D4AB-0CA5-9D52988636E4}"/>
              </a:ext>
            </a:extLst>
          </p:cNvPr>
          <p:cNvSpPr txBox="1">
            <a:spLocks/>
          </p:cNvSpPr>
          <p:nvPr/>
        </p:nvSpPr>
        <p:spPr>
          <a:xfrm>
            <a:off x="264836" y="165047"/>
            <a:ext cx="11662327" cy="9991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2. Prioritet - skaffe pensum</a:t>
            </a:r>
          </a:p>
        </p:txBody>
      </p:sp>
      <p:sp>
        <p:nvSpPr>
          <p:cNvPr id="4" name="Rektangel: afrundede hjørner 3">
            <a:extLst>
              <a:ext uri="{FF2B5EF4-FFF2-40B4-BE49-F238E27FC236}">
                <a16:creationId xmlns:a16="http://schemas.microsoft.com/office/drawing/2014/main" id="{C16DA606-D46D-FE22-C691-E94362C067C3}"/>
              </a:ext>
            </a:extLst>
          </p:cNvPr>
          <p:cNvSpPr/>
          <p:nvPr/>
        </p:nvSpPr>
        <p:spPr>
          <a:xfrm>
            <a:off x="7503236" y="145805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 name="Titel 1">
            <a:extLst>
              <a:ext uri="{FF2B5EF4-FFF2-40B4-BE49-F238E27FC236}">
                <a16:creationId xmlns:a16="http://schemas.microsoft.com/office/drawing/2014/main" id="{D201B23E-78A6-613C-0096-EAD80A489049}"/>
              </a:ext>
            </a:extLst>
          </p:cNvPr>
          <p:cNvSpPr txBox="1">
            <a:spLocks/>
          </p:cNvSpPr>
          <p:nvPr/>
        </p:nvSpPr>
        <p:spPr>
          <a:xfrm>
            <a:off x="7462106" y="155419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1 - Fyldestgørende og komplet </a:t>
            </a:r>
          </a:p>
          <a:p>
            <a:r>
              <a:rPr lang="da-DK" sz="3000" dirty="0"/>
              <a:t>tekst beskrivelse</a:t>
            </a:r>
          </a:p>
        </p:txBody>
      </p:sp>
      <p:sp>
        <p:nvSpPr>
          <p:cNvPr id="7" name="Rektangel: afrundede hjørner 6">
            <a:extLst>
              <a:ext uri="{FF2B5EF4-FFF2-40B4-BE49-F238E27FC236}">
                <a16:creationId xmlns:a16="http://schemas.microsoft.com/office/drawing/2014/main" id="{9DC5836B-802A-8C25-9D54-F580809AEE91}"/>
              </a:ext>
            </a:extLst>
          </p:cNvPr>
          <p:cNvSpPr/>
          <p:nvPr/>
        </p:nvSpPr>
        <p:spPr>
          <a:xfrm>
            <a:off x="4445861" y="1503582"/>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Titel 1">
            <a:extLst>
              <a:ext uri="{FF2B5EF4-FFF2-40B4-BE49-F238E27FC236}">
                <a16:creationId xmlns:a16="http://schemas.microsoft.com/office/drawing/2014/main" id="{8A21BAA0-B638-8032-1D13-C58AFF2DE5C4}"/>
              </a:ext>
            </a:extLst>
          </p:cNvPr>
          <p:cNvSpPr txBox="1">
            <a:spLocks/>
          </p:cNvSpPr>
          <p:nvPr/>
        </p:nvSpPr>
        <p:spPr>
          <a:xfrm>
            <a:off x="4552253" y="1518145"/>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1</a:t>
            </a:r>
          </a:p>
        </p:txBody>
      </p:sp>
      <p:sp>
        <p:nvSpPr>
          <p:cNvPr id="15" name="Pil: højre 14">
            <a:extLst>
              <a:ext uri="{FF2B5EF4-FFF2-40B4-BE49-F238E27FC236}">
                <a16:creationId xmlns:a16="http://schemas.microsoft.com/office/drawing/2014/main" id="{842AC66D-7438-1A78-B6BA-64CD488A5911}"/>
              </a:ext>
            </a:extLst>
          </p:cNvPr>
          <p:cNvSpPr/>
          <p:nvPr/>
        </p:nvSpPr>
        <p:spPr>
          <a:xfrm>
            <a:off x="6662674" y="166465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Billede 5">
            <a:extLst>
              <a:ext uri="{FF2B5EF4-FFF2-40B4-BE49-F238E27FC236}">
                <a16:creationId xmlns:a16="http://schemas.microsoft.com/office/drawing/2014/main" id="{5EBF7058-E366-A99E-FFA0-B7F802C3DFC5}"/>
              </a:ext>
            </a:extLst>
          </p:cNvPr>
          <p:cNvPicPr>
            <a:picLocks noChangeAspect="1"/>
          </p:cNvPicPr>
          <p:nvPr/>
        </p:nvPicPr>
        <p:blipFill>
          <a:blip r:embed="rId2"/>
          <a:stretch>
            <a:fillRect/>
          </a:stretch>
        </p:blipFill>
        <p:spPr>
          <a:xfrm>
            <a:off x="1144252" y="2376899"/>
            <a:ext cx="7246891" cy="4453704"/>
          </a:xfrm>
          <a:prstGeom prst="rect">
            <a:avLst/>
          </a:prstGeom>
        </p:spPr>
      </p:pic>
      <p:sp>
        <p:nvSpPr>
          <p:cNvPr id="8" name="Rektangel: afrundede hjørner 7">
            <a:extLst>
              <a:ext uri="{FF2B5EF4-FFF2-40B4-BE49-F238E27FC236}">
                <a16:creationId xmlns:a16="http://schemas.microsoft.com/office/drawing/2014/main" id="{1892AE88-344B-B872-1049-F58875830BE4}"/>
              </a:ext>
            </a:extLst>
          </p:cNvPr>
          <p:cNvSpPr/>
          <p:nvPr/>
        </p:nvSpPr>
        <p:spPr>
          <a:xfrm>
            <a:off x="2011002" y="4643068"/>
            <a:ext cx="5268638" cy="1178612"/>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44110477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
            <a:extLst>
              <a:ext uri="{FF2B5EF4-FFF2-40B4-BE49-F238E27FC236}">
                <a16:creationId xmlns:a16="http://schemas.microsoft.com/office/drawing/2014/main" id="{998A7721-62B1-D4AB-0CA5-9D52988636E4}"/>
              </a:ext>
            </a:extLst>
          </p:cNvPr>
          <p:cNvSpPr txBox="1">
            <a:spLocks/>
          </p:cNvSpPr>
          <p:nvPr/>
        </p:nvSpPr>
        <p:spPr>
          <a:xfrm>
            <a:off x="264836" y="165047"/>
            <a:ext cx="11662327" cy="9991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2. Prioritet - skaffe pensum</a:t>
            </a:r>
          </a:p>
        </p:txBody>
      </p:sp>
      <p:sp>
        <p:nvSpPr>
          <p:cNvPr id="4" name="Rektangel: afrundede hjørner 3">
            <a:extLst>
              <a:ext uri="{FF2B5EF4-FFF2-40B4-BE49-F238E27FC236}">
                <a16:creationId xmlns:a16="http://schemas.microsoft.com/office/drawing/2014/main" id="{C16DA606-D46D-FE22-C691-E94362C067C3}"/>
              </a:ext>
            </a:extLst>
          </p:cNvPr>
          <p:cNvSpPr/>
          <p:nvPr/>
        </p:nvSpPr>
        <p:spPr>
          <a:xfrm>
            <a:off x="7503236" y="1458057"/>
            <a:ext cx="4123614"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 name="Titel 1">
            <a:extLst>
              <a:ext uri="{FF2B5EF4-FFF2-40B4-BE49-F238E27FC236}">
                <a16:creationId xmlns:a16="http://schemas.microsoft.com/office/drawing/2014/main" id="{D201B23E-78A6-613C-0096-EAD80A489049}"/>
              </a:ext>
            </a:extLst>
          </p:cNvPr>
          <p:cNvSpPr txBox="1">
            <a:spLocks/>
          </p:cNvSpPr>
          <p:nvPr/>
        </p:nvSpPr>
        <p:spPr>
          <a:xfrm>
            <a:off x="7462106" y="1554193"/>
            <a:ext cx="4222154" cy="60597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1 - Fyldestgørende og komplet </a:t>
            </a:r>
          </a:p>
          <a:p>
            <a:r>
              <a:rPr lang="da-DK" sz="3000" dirty="0"/>
              <a:t>tekst beskrivelse</a:t>
            </a:r>
          </a:p>
        </p:txBody>
      </p:sp>
      <p:sp>
        <p:nvSpPr>
          <p:cNvPr id="7" name="Rektangel: afrundede hjørner 6">
            <a:extLst>
              <a:ext uri="{FF2B5EF4-FFF2-40B4-BE49-F238E27FC236}">
                <a16:creationId xmlns:a16="http://schemas.microsoft.com/office/drawing/2014/main" id="{9DC5836B-802A-8C25-9D54-F580809AEE91}"/>
              </a:ext>
            </a:extLst>
          </p:cNvPr>
          <p:cNvSpPr/>
          <p:nvPr/>
        </p:nvSpPr>
        <p:spPr>
          <a:xfrm>
            <a:off x="4445861" y="1503582"/>
            <a:ext cx="1764440" cy="750668"/>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Titel 1">
            <a:extLst>
              <a:ext uri="{FF2B5EF4-FFF2-40B4-BE49-F238E27FC236}">
                <a16:creationId xmlns:a16="http://schemas.microsoft.com/office/drawing/2014/main" id="{8A21BAA0-B638-8032-1D13-C58AFF2DE5C4}"/>
              </a:ext>
            </a:extLst>
          </p:cNvPr>
          <p:cNvSpPr txBox="1">
            <a:spLocks/>
          </p:cNvSpPr>
          <p:nvPr/>
        </p:nvSpPr>
        <p:spPr>
          <a:xfrm>
            <a:off x="4552253" y="1518145"/>
            <a:ext cx="1551655" cy="60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Emne 1</a:t>
            </a:r>
          </a:p>
        </p:txBody>
      </p:sp>
      <p:sp>
        <p:nvSpPr>
          <p:cNvPr id="15" name="Pil: højre 14">
            <a:extLst>
              <a:ext uri="{FF2B5EF4-FFF2-40B4-BE49-F238E27FC236}">
                <a16:creationId xmlns:a16="http://schemas.microsoft.com/office/drawing/2014/main" id="{842AC66D-7438-1A78-B6BA-64CD488A5911}"/>
              </a:ext>
            </a:extLst>
          </p:cNvPr>
          <p:cNvSpPr/>
          <p:nvPr/>
        </p:nvSpPr>
        <p:spPr>
          <a:xfrm>
            <a:off x="6662674" y="1664652"/>
            <a:ext cx="512064" cy="3594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 name="Billede 2">
            <a:extLst>
              <a:ext uri="{FF2B5EF4-FFF2-40B4-BE49-F238E27FC236}">
                <a16:creationId xmlns:a16="http://schemas.microsoft.com/office/drawing/2014/main" id="{AD5459B1-5C2C-6645-8B86-57BA6F25678D}"/>
              </a:ext>
            </a:extLst>
          </p:cNvPr>
          <p:cNvPicPr>
            <a:picLocks noChangeAspect="1"/>
          </p:cNvPicPr>
          <p:nvPr/>
        </p:nvPicPr>
        <p:blipFill>
          <a:blip r:embed="rId2"/>
          <a:stretch>
            <a:fillRect/>
          </a:stretch>
        </p:blipFill>
        <p:spPr>
          <a:xfrm>
            <a:off x="1009812" y="2304861"/>
            <a:ext cx="7359218" cy="4507614"/>
          </a:xfrm>
          <a:prstGeom prst="rect">
            <a:avLst/>
          </a:prstGeom>
        </p:spPr>
      </p:pic>
      <p:sp>
        <p:nvSpPr>
          <p:cNvPr id="5" name="Rektangel: afrundede hjørner 4">
            <a:extLst>
              <a:ext uri="{FF2B5EF4-FFF2-40B4-BE49-F238E27FC236}">
                <a16:creationId xmlns:a16="http://schemas.microsoft.com/office/drawing/2014/main" id="{D33E0D5F-269F-D2CA-B847-1D611B877565}"/>
              </a:ext>
            </a:extLst>
          </p:cNvPr>
          <p:cNvSpPr/>
          <p:nvPr/>
        </p:nvSpPr>
        <p:spPr>
          <a:xfrm>
            <a:off x="2887111" y="5728357"/>
            <a:ext cx="1354689" cy="403204"/>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afrundede hjørner 7">
            <a:extLst>
              <a:ext uri="{FF2B5EF4-FFF2-40B4-BE49-F238E27FC236}">
                <a16:creationId xmlns:a16="http://schemas.microsoft.com/office/drawing/2014/main" id="{D14DF970-CFD2-34CC-44AD-2DBBBF200A6E}"/>
              </a:ext>
            </a:extLst>
          </p:cNvPr>
          <p:cNvSpPr/>
          <p:nvPr/>
        </p:nvSpPr>
        <p:spPr>
          <a:xfrm>
            <a:off x="4810761" y="5770881"/>
            <a:ext cx="817880" cy="299720"/>
          </a:xfrm>
          <a:prstGeom prst="roundRect">
            <a:avLst/>
          </a:prstGeom>
          <a:noFill/>
          <a:ln>
            <a:solidFill>
              <a:srgbClr val="EC0E4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3390469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DA73CE2F-B60A-8181-20A1-382D2B620581}"/>
              </a:ext>
            </a:extLst>
          </p:cNvPr>
          <p:cNvSpPr txBox="1">
            <a:spLocks/>
          </p:cNvSpPr>
          <p:nvPr/>
        </p:nvSpPr>
        <p:spPr>
          <a:xfrm>
            <a:off x="264836" y="165047"/>
            <a:ext cx="11662327" cy="9991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5000" dirty="0">
                <a:hlinkClick r:id="rId2"/>
              </a:rPr>
              <a:t>vcpt.eucl.dk/aiplatform/</a:t>
            </a:r>
            <a:endParaRPr lang="da-DK" sz="5000" dirty="0"/>
          </a:p>
        </p:txBody>
      </p:sp>
      <p:pic>
        <p:nvPicPr>
          <p:cNvPr id="6" name="Billede 5">
            <a:extLst>
              <a:ext uri="{FF2B5EF4-FFF2-40B4-BE49-F238E27FC236}">
                <a16:creationId xmlns:a16="http://schemas.microsoft.com/office/drawing/2014/main" id="{0C6368F5-5DF9-03FD-1FD4-07E247CA8A3F}"/>
              </a:ext>
            </a:extLst>
          </p:cNvPr>
          <p:cNvPicPr>
            <a:picLocks noChangeAspect="1"/>
          </p:cNvPicPr>
          <p:nvPr/>
        </p:nvPicPr>
        <p:blipFill>
          <a:blip r:embed="rId3"/>
          <a:stretch>
            <a:fillRect/>
          </a:stretch>
        </p:blipFill>
        <p:spPr>
          <a:xfrm>
            <a:off x="2395036" y="1574800"/>
            <a:ext cx="7401928" cy="4775200"/>
          </a:xfrm>
          <a:prstGeom prst="rect">
            <a:avLst/>
          </a:prstGeom>
        </p:spPr>
      </p:pic>
    </p:spTree>
    <p:extLst>
      <p:ext uri="{BB962C8B-B14F-4D97-AF65-F5344CB8AC3E}">
        <p14:creationId xmlns:p14="http://schemas.microsoft.com/office/powerpoint/2010/main" val="399547318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2CB01FD8-779E-65BF-83C9-CAE4C0A97777}"/>
              </a:ext>
            </a:extLst>
          </p:cNvPr>
          <p:cNvPicPr>
            <a:picLocks noChangeAspect="1"/>
          </p:cNvPicPr>
          <p:nvPr/>
        </p:nvPicPr>
        <p:blipFill>
          <a:blip r:embed="rId2"/>
          <a:stretch>
            <a:fillRect/>
          </a:stretch>
        </p:blipFill>
        <p:spPr>
          <a:xfrm>
            <a:off x="1982717" y="1236334"/>
            <a:ext cx="8226566" cy="5321945"/>
          </a:xfrm>
          <a:prstGeom prst="rect">
            <a:avLst/>
          </a:prstGeom>
        </p:spPr>
      </p:pic>
      <p:sp>
        <p:nvSpPr>
          <p:cNvPr id="6" name="Titel 1">
            <a:extLst>
              <a:ext uri="{FF2B5EF4-FFF2-40B4-BE49-F238E27FC236}">
                <a16:creationId xmlns:a16="http://schemas.microsoft.com/office/drawing/2014/main" id="{93008B6C-0EF8-B0FB-E6BD-E1F77DD26D99}"/>
              </a:ext>
            </a:extLst>
          </p:cNvPr>
          <p:cNvSpPr txBox="1">
            <a:spLocks/>
          </p:cNvSpPr>
          <p:nvPr/>
        </p:nvSpPr>
        <p:spPr>
          <a:xfrm>
            <a:off x="2525098" y="198120"/>
            <a:ext cx="7141803" cy="462280"/>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Tænker op til 2 minutter </a:t>
            </a:r>
          </a:p>
        </p:txBody>
      </p:sp>
    </p:spTree>
    <p:extLst>
      <p:ext uri="{BB962C8B-B14F-4D97-AF65-F5344CB8AC3E}">
        <p14:creationId xmlns:p14="http://schemas.microsoft.com/office/powerpoint/2010/main" val="40375082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D9277-05F4-F026-E55A-21D84E133219}"/>
            </a:ext>
          </a:extLst>
        </p:cNvPr>
        <p:cNvGrpSpPr/>
        <p:nvPr/>
      </p:nvGrpSpPr>
      <p:grpSpPr>
        <a:xfrm>
          <a:off x="0" y="0"/>
          <a:ext cx="0" cy="0"/>
          <a:chOff x="0" y="0"/>
          <a:chExt cx="0" cy="0"/>
        </a:xfrm>
      </p:grpSpPr>
      <p:pic>
        <p:nvPicPr>
          <p:cNvPr id="5" name="Billede 4">
            <a:extLst>
              <a:ext uri="{FF2B5EF4-FFF2-40B4-BE49-F238E27FC236}">
                <a16:creationId xmlns:a16="http://schemas.microsoft.com/office/drawing/2014/main" id="{A218B6FD-FE02-93A4-257B-5C33E9BFE46E}"/>
              </a:ext>
            </a:extLst>
          </p:cNvPr>
          <p:cNvPicPr>
            <a:picLocks noChangeAspect="1"/>
          </p:cNvPicPr>
          <p:nvPr/>
        </p:nvPicPr>
        <p:blipFill>
          <a:blip r:embed="rId2"/>
          <a:stretch>
            <a:fillRect/>
          </a:stretch>
        </p:blipFill>
        <p:spPr>
          <a:xfrm>
            <a:off x="1982717" y="1236334"/>
            <a:ext cx="8226566" cy="5321945"/>
          </a:xfrm>
          <a:prstGeom prst="rect">
            <a:avLst/>
          </a:prstGeom>
        </p:spPr>
      </p:pic>
      <p:sp>
        <p:nvSpPr>
          <p:cNvPr id="6" name="Titel 1">
            <a:extLst>
              <a:ext uri="{FF2B5EF4-FFF2-40B4-BE49-F238E27FC236}">
                <a16:creationId xmlns:a16="http://schemas.microsoft.com/office/drawing/2014/main" id="{B13FB7B2-9C3E-ED7B-4F6F-04C8A829C72A}"/>
              </a:ext>
            </a:extLst>
          </p:cNvPr>
          <p:cNvSpPr txBox="1">
            <a:spLocks/>
          </p:cNvSpPr>
          <p:nvPr/>
        </p:nvSpPr>
        <p:spPr>
          <a:xfrm>
            <a:off x="2525098" y="198120"/>
            <a:ext cx="7141803" cy="757824"/>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da-DK" sz="3000" dirty="0"/>
          </a:p>
          <a:p>
            <a:r>
              <a:rPr lang="da-DK" sz="3000" dirty="0"/>
              <a:t>(Du kan lave flere vinduer samtidig)</a:t>
            </a:r>
          </a:p>
        </p:txBody>
      </p:sp>
      <p:sp>
        <p:nvSpPr>
          <p:cNvPr id="2" name="Titel 1">
            <a:extLst>
              <a:ext uri="{FF2B5EF4-FFF2-40B4-BE49-F238E27FC236}">
                <a16:creationId xmlns:a16="http://schemas.microsoft.com/office/drawing/2014/main" id="{55DD2416-570C-466F-41F2-6CFB737160C6}"/>
              </a:ext>
            </a:extLst>
          </p:cNvPr>
          <p:cNvSpPr txBox="1">
            <a:spLocks/>
          </p:cNvSpPr>
          <p:nvPr/>
        </p:nvSpPr>
        <p:spPr>
          <a:xfrm>
            <a:off x="2525098" y="198120"/>
            <a:ext cx="7141803" cy="462280"/>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000" dirty="0"/>
              <a:t>Tænker op til 2 minutter </a:t>
            </a:r>
          </a:p>
        </p:txBody>
      </p:sp>
    </p:spTree>
    <p:extLst>
      <p:ext uri="{BB962C8B-B14F-4D97-AF65-F5344CB8AC3E}">
        <p14:creationId xmlns:p14="http://schemas.microsoft.com/office/powerpoint/2010/main" val="1209810718"/>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4.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4.png"/></Relationships>
</file>

<file path=ppt/webextensions/_rels/webextension3.xml.rels><?xml version="1.0" encoding="UTF-8" standalone="yes"?>
<Relationships xmlns="http://schemas.openxmlformats.org/package/2006/relationships"><Relationship Id="rId1" Type="http://schemas.openxmlformats.org/officeDocument/2006/relationships/image" Target="../media/image4.png"/></Relationships>
</file>

<file path=ppt/webextensions/_rels/webextension4.xml.rels><?xml version="1.0" encoding="UTF-8" standalone="yes"?>
<Relationships xmlns="http://schemas.openxmlformats.org/package/2006/relationships"><Relationship Id="rId1" Type="http://schemas.openxmlformats.org/officeDocument/2006/relationships/image" Target="../media/image4.png"/></Relationships>
</file>

<file path=ppt/webextensions/_rels/webextension5.xml.rels><?xml version="1.0" encoding="UTF-8" standalone="yes"?>
<Relationships xmlns="http://schemas.openxmlformats.org/package/2006/relationships"><Relationship Id="rId1" Type="http://schemas.openxmlformats.org/officeDocument/2006/relationships/image" Target="../media/image4.png"/></Relationships>
</file>

<file path=ppt/webextensions/webextension1.xml><?xml version="1.0" encoding="utf-8"?>
<we:webextension xmlns:we="http://schemas.microsoft.com/office/webextensions/webextension/2010/11" id="{289ABC5E-BB41-47E3-A8DE-E3F02D9A5BCE}">
  <we:reference id="wa200007378" version="1.0.0.0" store="da-DK" storeType="OMEX"/>
  <we:alternateReferences>
    <we:reference id="WA200007378" version="1.0.0.0" store="WA200007378" storeType="OMEX"/>
  </we:alternateReferences>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289ABC5E-BB41-47E3-A8DE-E3F02D9A5BCE}">
  <we:reference id="wa200007378" version="1.0.0.0" store="da-DK" storeType="OMEX"/>
  <we:alternateReferences>
    <we:reference id="WA200007378" version="1.0.0.0" store="WA200007378" storeType="OMEX"/>
  </we:alternateReferences>
  <we:properties/>
  <we:bindings/>
  <we:snapshot xmlns:r="http://schemas.openxmlformats.org/officeDocument/2006/relationships" r:embed="rId1"/>
</we:webextension>
</file>

<file path=ppt/webextensions/webextension3.xml><?xml version="1.0" encoding="utf-8"?>
<we:webextension xmlns:we="http://schemas.microsoft.com/office/webextensions/webextension/2010/11" id="{289ABC5E-BB41-47E3-A8DE-E3F02D9A5BCE}">
  <we:reference id="wa200007378" version="1.0.0.0" store="da-DK" storeType="OMEX"/>
  <we:alternateReferences>
    <we:reference id="WA200007378" version="1.0.0.0" store="WA200007378" storeType="OMEX"/>
  </we:alternateReferences>
  <we:properties/>
  <we:bindings/>
  <we:snapshot xmlns:r="http://schemas.openxmlformats.org/officeDocument/2006/relationships" r:embed="rId1"/>
</we:webextension>
</file>

<file path=ppt/webextensions/webextension4.xml><?xml version="1.0" encoding="utf-8"?>
<we:webextension xmlns:we="http://schemas.microsoft.com/office/webextensions/webextension/2010/11" id="{289ABC5E-BB41-47E3-A8DE-E3F02D9A5BCE}">
  <we:reference id="wa200007378" version="1.0.0.0" store="da-DK" storeType="OMEX"/>
  <we:alternateReferences>
    <we:reference id="WA200007378" version="1.0.0.0" store="WA200007378" storeType="OMEX"/>
  </we:alternateReferences>
  <we:properties/>
  <we:bindings/>
  <we:snapshot xmlns:r="http://schemas.openxmlformats.org/officeDocument/2006/relationships" r:embed="rId1"/>
</we:webextension>
</file>

<file path=ppt/webextensions/webextension5.xml><?xml version="1.0" encoding="utf-8"?>
<we:webextension xmlns:we="http://schemas.microsoft.com/office/webextensions/webextension/2010/11" id="{289ABC5E-BB41-47E3-A8DE-E3F02D9A5BCE}">
  <we:reference id="wa200007378" version="1.0.0.0" store="da-DK" storeType="OMEX"/>
  <we:alternateReferences>
    <we:reference id="WA200007378" version="1.0.0.0" store="WA200007378" storeType="OMEX"/>
  </we:alternateReferences>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otalTime>1990</TotalTime>
  <Words>4379</Words>
  <Application>Microsoft Office PowerPoint</Application>
  <PresentationFormat>Widescreen</PresentationFormat>
  <Paragraphs>806</Paragraphs>
  <Slides>183</Slides>
  <Notes>0</Notes>
  <HiddenSlides>0</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183</vt:i4>
      </vt:variant>
    </vt:vector>
  </HeadingPairs>
  <TitlesOfParts>
    <vt:vector size="187" baseType="lpstr">
      <vt:lpstr>Aptos</vt:lpstr>
      <vt:lpstr>Aptos Display</vt:lpstr>
      <vt:lpstr>Arial</vt:lpstr>
      <vt:lpstr>Office-tema</vt:lpstr>
      <vt:lpstr>Læreforberedelse med kunstig intelligens</vt:lpstr>
      <vt:lpstr>Kan AI lave nyt undervisningsmateriale?</vt:lpstr>
      <vt:lpstr>Kan AI lave nyt undervisningsmateriale?</vt:lpstr>
      <vt:lpstr>Kan AI lave nyt undervisningsmateriale?</vt:lpstr>
      <vt:lpstr>Kan AI lave nyt undervisningsmateriale?</vt:lpstr>
      <vt:lpstr>Nogle spørgsmål?</vt:lpstr>
      <vt:lpstr>Kan AI lave nyt undervisningsmateriale?</vt:lpstr>
      <vt:lpstr>Kan AI lave nyt undervisningsmateriale?</vt:lpstr>
      <vt:lpstr>Kan AI lave nyt undervisningsmateriale?</vt:lpstr>
      <vt:lpstr>Kan AI lave nyt undervisningsmateriale?</vt:lpstr>
      <vt:lpstr>Kan AI lave nyt undervisningsmateriale?</vt:lpstr>
      <vt:lpstr>Kan AI lave nyt undervisningsmateriale?</vt:lpstr>
      <vt:lpstr>Kan AI lave nyt undervisningsmateriale?</vt:lpstr>
      <vt:lpstr>Kan AI lave nyt undervisningsmateriale?</vt:lpstr>
      <vt:lpstr>Kan AI lave nyt undervisningsmateriale?</vt:lpstr>
      <vt:lpstr>Kan AI lave nyt undervisningsmateriale?</vt:lpstr>
      <vt:lpstr>Kan AI lave nyt undervisningsmateriale?</vt:lpstr>
      <vt:lpstr>PowerPoint-præsentation</vt:lpstr>
      <vt:lpstr>PowerPoint-præsentation</vt:lpstr>
      <vt:lpstr>PowerPoint-præsentation</vt:lpstr>
      <vt:lpstr>PowerPoint-præsentation</vt:lpstr>
      <vt:lpstr>Nogle spørgsmål?</vt:lpstr>
      <vt:lpstr>10 minutters samtale pause</vt:lpstr>
      <vt:lpstr>Hvad er pensum?</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Nogle spørgsmål elle kommentar?</vt:lpstr>
      <vt:lpstr>10 minutters samtale pause</vt:lpstr>
      <vt:lpstr>Hvordan vægter I hvor teoretisk stærk en elev er, i forhold til hvor praktisk stærk en elev er?</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Anskaffelse af Teori-pensum i samarbejde med Kunstig Intelligens</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 Breaking News.! </vt:lpstr>
      <vt:lpstr>PowerPoint-præsentation</vt:lpstr>
      <vt:lpstr>PowerPoint-præsentation</vt:lpstr>
      <vt:lpstr>PowerPoint-præsentation</vt:lpstr>
      <vt:lpstr>PowerPoint-præsentation</vt:lpstr>
      <vt:lpstr>PowerPoint-præsentation</vt:lpstr>
      <vt:lpstr>PowerPoint-præsentation</vt:lpstr>
      <vt:lpstr>Nogle spørgsmål elle kommentar?</vt:lpstr>
      <vt:lpstr>20 minutters øvelse</vt:lpstr>
      <vt:lpstr>Hvordan gik øvelsen?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Nogen spørgsmål eller kommentar?</vt:lpstr>
      <vt:lpstr>30 minutters øvelse</vt:lpstr>
      <vt:lpstr>Hvordan gik øvelsen?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Kan AI lave nyt undervisningsmateriale?</vt:lpstr>
      <vt:lpstr>Kan AI lave nyt undervisningsmateriale?</vt:lpstr>
      <vt:lpstr>Kan AI lave nyt undervisningsmateriale?</vt:lpstr>
      <vt:lpstr>Kan AI lave nyt undervisningsmateriale?</vt:lpstr>
      <vt:lpstr>Preprompts til hensigtserklæringer, angående udarbejdelse af undervisningsmateriale, på baggrund af eksisterende pensum</vt:lpstr>
      <vt:lpstr>Prepromt 3:  Hensigtserklæring til powerpoint  Giver eleverne overblik over emnerne (1 time)</vt:lpstr>
      <vt:lpstr>Prepromt 3:  Hensigtserklæring til powerpoint  Giver eleverne overblik over emnerne (1 time)</vt:lpstr>
      <vt:lpstr>Dette kræver ”fil upload”, og kan derfor ikke laves på Videnscenterets AI-platform (endnu)</vt:lpstr>
      <vt:lpstr>En mulig kandidat:</vt:lpstr>
      <vt:lpstr>En mulig kandidat:</vt:lpstr>
      <vt:lpstr>En mulig kandidat:</vt:lpstr>
      <vt:lpstr>En mulig kandidat:</vt:lpstr>
      <vt:lpstr>En mulig kandidat:</vt:lpstr>
      <vt:lpstr>En mulig kandidat:</vt:lpstr>
      <vt:lpstr>Demo med Grok</vt:lpstr>
      <vt:lpstr>Demo med Grok</vt:lpstr>
      <vt:lpstr>Demo med Grok</vt:lpstr>
      <vt:lpstr>Demo med Grok</vt:lpstr>
      <vt:lpstr>Demo med Grok</vt:lpstr>
      <vt:lpstr>Demo med Grok</vt:lpstr>
      <vt:lpstr>Demo med Grok</vt:lpstr>
      <vt:lpstr>Demo med Grok</vt:lpstr>
      <vt:lpstr>Demo med Grok</vt:lpstr>
      <vt:lpstr>Demo med Grok</vt:lpstr>
      <vt:lpstr>Demo med Grok</vt:lpstr>
      <vt:lpstr>Demo med Grok</vt:lpstr>
      <vt:lpstr>Demo med Grok</vt:lpstr>
      <vt:lpstr>Demo med Grok</vt:lpstr>
      <vt:lpstr>Demo med Grok</vt:lpstr>
      <vt:lpstr>Demo med Grok</vt:lpstr>
      <vt:lpstr>Demo med Grok</vt:lpstr>
      <vt:lpstr>Demo med Grok</vt:lpstr>
      <vt:lpstr>Demo med Grok</vt:lpstr>
      <vt:lpstr>Demo med Grok</vt:lpstr>
      <vt:lpstr>Demo med Grok</vt:lpstr>
      <vt:lpstr>Demo med Grok</vt:lpstr>
      <vt:lpstr>Demo med Grok</vt:lpstr>
      <vt:lpstr>Demo med Grok</vt:lpstr>
      <vt:lpstr>Demo med Grok</vt:lpstr>
      <vt:lpstr>Demo med Grok</vt:lpstr>
      <vt:lpstr>Demo med Grok</vt:lpstr>
      <vt:lpstr>Demo med Grok</vt:lpstr>
      <vt:lpstr>Nogen spørgsmål eller kommentar?</vt:lpstr>
      <vt:lpstr>20 minutters øvelse</vt:lpstr>
      <vt:lpstr>Hvordan gik øvelsen?</vt:lpstr>
      <vt:lpstr>Prepromt 4:  Hensigtserklæring til manuskriptet. Giver eleverne overblik over emner (1 time)</vt:lpstr>
      <vt:lpstr>Prepromt 4:  Hensigtserklæring til manuskriptet. Giver eleverne overblik over emner (1 time)</vt:lpstr>
      <vt:lpstr>Prepromt 4:  Hensigtserklæring til manuskriptet. Giver eleverne overblik over emner (1 time)</vt:lpstr>
      <vt:lpstr>Prepromt 4:  Hensigtserklæring til manuskriptet. Giver eleverne overblik over emner (1 time)</vt:lpstr>
      <vt:lpstr>Prepromt 4:  Hensigtserklæring til manuskriptet. Giver eleverne overblik over emner (1 time)</vt:lpstr>
      <vt:lpstr>Prepromt 5:  Hensigtserklæring til opgaver. Små opgaver til alle emner (2 time)</vt:lpstr>
      <vt:lpstr>Prepromt 5:  Hensigtserklæring til opgaver. Små opgaver til alle emner (2 time)</vt:lpstr>
      <vt:lpstr>Prepromt 5:  Hensigtserklæring til opgaver. Små opgaver til alle emner (2 time)</vt:lpstr>
      <vt:lpstr>Prepromt 6:  Hensigtserklæring til anskaffelse. Forslag til diagrammer, tabeller, grafer og billeder </vt:lpstr>
      <vt:lpstr>Prepromt 6:  Hensigtserklæring til anskaffelse. Forslag til diagrammer, tabeller, grafer og billeder </vt:lpstr>
      <vt:lpstr>Prepromt 6:  Hensigtserklæring til anskaffelse. Forslag til diagrammer, tabeller, grafer og billeder </vt:lpstr>
      <vt:lpstr>Prepromt 8:  Hensigtserklæring til fagudtryk. Konkret liste med mange relevante fagudtryk. </vt:lpstr>
      <vt:lpstr>Prepromt 8:  Hensigtserklæring til fagudtryk. Konkret liste med mange relevante fagudtryk. </vt:lpstr>
      <vt:lpstr>Læreforberedelse med kunstig intelligens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Jakob Dannesboe</dc:creator>
  <cp:lastModifiedBy>Jakob Dannesboe</cp:lastModifiedBy>
  <cp:revision>25</cp:revision>
  <dcterms:created xsi:type="dcterms:W3CDTF">2025-07-09T09:13:25Z</dcterms:created>
  <dcterms:modified xsi:type="dcterms:W3CDTF">2025-08-14T07:40:25Z</dcterms:modified>
</cp:coreProperties>
</file>